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00"/>
    <a:srgbClr val="D0DC34"/>
    <a:srgbClr val="E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2FDB7-E38A-4A5F-B72D-310464223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A1640A-B47C-406E-BADF-E297653DC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7A97A-49C8-4C8D-87FE-4EF4A75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8E432-B09B-45EB-ADB7-38241857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8BC38-5E3D-4DB4-9210-B6839E06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51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2B9C7-805F-41CA-9327-65999435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B75A6-51CE-4402-8425-61EDA15B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A3C99-8FC1-4BB7-B0C8-97B627A6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50170-C15A-4A4F-A424-7D6AE788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43112-728C-4DF2-AB62-960DCF27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1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5253B4-4D07-4978-BAB5-DF668157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1932F2-1351-4837-8DF0-9D9C0BF7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077E7-D053-4BA8-A4FA-B625AA7F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B88E9-B3CE-4BD0-8EDC-539694D6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B2F65-9EEA-4C86-94C2-0C08A97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3CA3B-E606-4152-A08A-8AAFA01F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B5B65-3182-42C9-B725-95C12951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C027E-765F-47C8-B3F1-7FA8EBD6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494D0F-43D9-478B-9556-E170FD9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96301-9C9B-47EF-A20C-8DDA712B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4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CC23E-EB1E-4EA8-B498-77054F57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901E7-6262-4842-B984-2496772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1B216-8A05-4BBB-9957-915F0C26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E7EA9-538A-4025-A540-C9018535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94D43-3451-457D-A705-AD5EF7FC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26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12D80-61B4-412F-803D-ABC01CD0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753CB-A970-4DCA-BA55-897F2EBD3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D2266-20B8-4CB3-A6A0-29063438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F2148B-6F52-45CA-BF0B-9FD56A7B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F7585-3738-4367-B68B-D0414607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77A472-56A9-4DF4-84DE-2665AA27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47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0C903-0F20-45F7-9D9D-D5356BAE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48AA62-C200-461F-9448-74C0E758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F2F8AA-65B7-42CB-8CC4-F089F378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6C4640-1609-44E7-879E-744B2A4D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53B653-44E7-4A69-86F7-D1FA1A4E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44A28-4C56-4A16-A753-1EA35AE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400AEF-F00A-40AA-B49F-C87AD42A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3A9D25-9FCC-4957-B08A-167AFD52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F9EA9-90EB-4488-935F-6A4B1160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C24490-1E49-4BCD-8290-77E31A6E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9F7D80-7875-493C-9717-BAD82E67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139E5-52F9-4402-83EA-A7676377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75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BB5E7E-2301-4D42-82EB-75942649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0C1810-60C9-4BD7-950E-6C413AEE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A0423-5E37-45D5-B53B-811F5516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0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08223-F61A-4FA7-BD2F-F5BBB48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788AE2-8A76-4E23-8E77-CE06AC00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A82095-C69E-434D-81CB-884F3437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7AFA6-1F52-46FF-9F37-35563505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F1FD2-07C7-4C36-83AA-DBE027F9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66B95D-B8C6-4539-86D8-DA5B171C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1122D-9243-4D87-A4C8-36393115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75D3E1-544F-4F1C-8371-5B0568BBE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A961FB-68D0-4A71-AB16-A0FEC1F6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DDC7F-F4CE-4F0C-8BB0-DC501963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36588-C9C8-40E8-9A82-0447F98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066C8-CFA3-43D6-B9F5-947AEBC8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BFA06-6058-48E9-9149-E83EEE2C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A54D4E-24FC-4C59-90DB-BC94706F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25616-AA78-41C5-9BC3-67C7128C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96C5-D9F7-43BD-B13C-7BC5F2655CB1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B8DA8-CD4F-485D-A492-7D43C8A79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31A5D-CF5B-47F5-B927-BB1130A52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C646-35D4-42F6-83C1-7C4F9BB2E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09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四角形: 1 つの角を切り取り 1 つの角を丸める 84">
            <a:extLst>
              <a:ext uri="{FF2B5EF4-FFF2-40B4-BE49-F238E27FC236}">
                <a16:creationId xmlns:a16="http://schemas.microsoft.com/office/drawing/2014/main" id="{D58F1EDC-229C-4C60-ADA9-5805073241D1}"/>
              </a:ext>
            </a:extLst>
          </p:cNvPr>
          <p:cNvSpPr/>
          <p:nvPr/>
        </p:nvSpPr>
        <p:spPr>
          <a:xfrm>
            <a:off x="2413552" y="148007"/>
            <a:ext cx="1335155" cy="281236"/>
          </a:xfrm>
          <a:prstGeom prst="snip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469407-6EF8-4941-B331-421A77C3D081}"/>
              </a:ext>
            </a:extLst>
          </p:cNvPr>
          <p:cNvGrpSpPr/>
          <p:nvPr/>
        </p:nvGrpSpPr>
        <p:grpSpPr>
          <a:xfrm>
            <a:off x="11009252" y="238539"/>
            <a:ext cx="864696" cy="864698"/>
            <a:chOff x="10694505" y="178904"/>
            <a:chExt cx="1272208" cy="127221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E9DC1BA7-0BBC-4241-91A4-E96EAB018FEF}"/>
                </a:ext>
              </a:extLst>
            </p:cNvPr>
            <p:cNvSpPr/>
            <p:nvPr/>
          </p:nvSpPr>
          <p:spPr>
            <a:xfrm>
              <a:off x="10694505" y="178904"/>
              <a:ext cx="1272208" cy="1272210"/>
            </a:xfrm>
            <a:prstGeom prst="ellipse">
              <a:avLst/>
            </a:prstGeom>
            <a:solidFill>
              <a:schemeClr val="bg2"/>
            </a:solidFill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F1927E-9052-4B1E-AAAC-7BA95D5E2A4C}"/>
                </a:ext>
              </a:extLst>
            </p:cNvPr>
            <p:cNvGrpSpPr/>
            <p:nvPr/>
          </p:nvGrpSpPr>
          <p:grpSpPr>
            <a:xfrm>
              <a:off x="10900741" y="467139"/>
              <a:ext cx="859735" cy="695740"/>
              <a:chOff x="10903225" y="477078"/>
              <a:chExt cx="859735" cy="695740"/>
            </a:xfrm>
          </p:grpSpPr>
          <p:sp>
            <p:nvSpPr>
              <p:cNvPr id="3" name="次の値と等しい 2">
                <a:extLst>
                  <a:ext uri="{FF2B5EF4-FFF2-40B4-BE49-F238E27FC236}">
                    <a16:creationId xmlns:a16="http://schemas.microsoft.com/office/drawing/2014/main" id="{B5E70584-E2FE-458F-A3EF-30998C1EBF43}"/>
                  </a:ext>
                </a:extLst>
              </p:cNvPr>
              <p:cNvSpPr/>
              <p:nvPr/>
            </p:nvSpPr>
            <p:spPr>
              <a:xfrm>
                <a:off x="10903225" y="477078"/>
                <a:ext cx="854765" cy="516835"/>
              </a:xfrm>
              <a:prstGeom prst="mathEqual">
                <a:avLst/>
              </a:prstGeom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次の値と等しい 3">
                <a:extLst>
                  <a:ext uri="{FF2B5EF4-FFF2-40B4-BE49-F238E27FC236}">
                    <a16:creationId xmlns:a16="http://schemas.microsoft.com/office/drawing/2014/main" id="{C6FA877F-898B-4332-893E-7AA45CF4BBAF}"/>
                  </a:ext>
                </a:extLst>
              </p:cNvPr>
              <p:cNvSpPr/>
              <p:nvPr/>
            </p:nvSpPr>
            <p:spPr>
              <a:xfrm>
                <a:off x="10908195" y="655983"/>
                <a:ext cx="854765" cy="516835"/>
              </a:xfrm>
              <a:prstGeom prst="mathEqual">
                <a:avLst/>
              </a:prstGeom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7456C3F-8BF0-43E6-8879-19C3DE63A2D1}"/>
              </a:ext>
            </a:extLst>
          </p:cNvPr>
          <p:cNvGrpSpPr/>
          <p:nvPr/>
        </p:nvGrpSpPr>
        <p:grpSpPr>
          <a:xfrm>
            <a:off x="457198" y="4862527"/>
            <a:ext cx="1835425" cy="1843044"/>
            <a:chOff x="457198" y="4862527"/>
            <a:chExt cx="1835425" cy="1843044"/>
          </a:xfrm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C99FC779-0192-4CC6-AF74-C42C14EF762E}"/>
                </a:ext>
              </a:extLst>
            </p:cNvPr>
            <p:cNvSpPr/>
            <p:nvPr/>
          </p:nvSpPr>
          <p:spPr>
            <a:xfrm rot="849912">
              <a:off x="1370525" y="4862527"/>
              <a:ext cx="815008" cy="690263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CE6FC42-1D70-48CE-8D5B-7E316C785082}"/>
                </a:ext>
              </a:extLst>
            </p:cNvPr>
            <p:cNvSpPr/>
            <p:nvPr/>
          </p:nvSpPr>
          <p:spPr>
            <a:xfrm>
              <a:off x="457198" y="5496338"/>
              <a:ext cx="1835425" cy="1152938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7E4BE1D-7B11-4B25-9ECD-DE2E529816C5}"/>
                </a:ext>
              </a:extLst>
            </p:cNvPr>
            <p:cNvSpPr/>
            <p:nvPr/>
          </p:nvSpPr>
          <p:spPr>
            <a:xfrm rot="20665511">
              <a:off x="1243502" y="5512141"/>
              <a:ext cx="695739" cy="6957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8FB955D8-4477-41B2-84C8-BC8896A2DE10}"/>
                </a:ext>
              </a:extLst>
            </p:cNvPr>
            <p:cNvSpPr/>
            <p:nvPr/>
          </p:nvSpPr>
          <p:spPr>
            <a:xfrm>
              <a:off x="626163" y="5059016"/>
              <a:ext cx="1013791" cy="101379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F9C34F5-8A7A-4DC8-9942-8B4BAD6C9E3D}"/>
                </a:ext>
              </a:extLst>
            </p:cNvPr>
            <p:cNvSpPr txBox="1"/>
            <p:nvPr/>
          </p:nvSpPr>
          <p:spPr>
            <a:xfrm>
              <a:off x="660996" y="6243906"/>
              <a:ext cx="1427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Drawing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AC8B334-5160-45C3-9210-281484FEF4E7}"/>
              </a:ext>
            </a:extLst>
          </p:cNvPr>
          <p:cNvGrpSpPr/>
          <p:nvPr/>
        </p:nvGrpSpPr>
        <p:grpSpPr>
          <a:xfrm>
            <a:off x="3240154" y="5277677"/>
            <a:ext cx="1917383" cy="1432283"/>
            <a:chOff x="3240154" y="5277677"/>
            <a:chExt cx="1917383" cy="1432283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19B4521-951E-45F5-8A7C-87BB7D468E37}"/>
                </a:ext>
              </a:extLst>
            </p:cNvPr>
            <p:cNvSpPr/>
            <p:nvPr/>
          </p:nvSpPr>
          <p:spPr>
            <a:xfrm>
              <a:off x="3240154" y="5496338"/>
              <a:ext cx="1835425" cy="1152939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32D6F2C-904C-456B-B583-2C9198496854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84" y="5277677"/>
              <a:ext cx="1526570" cy="672188"/>
            </a:xfrm>
            <a:prstGeom prst="straightConnector1">
              <a:avLst/>
            </a:prstGeom>
            <a:ln w="76200">
              <a:solidFill>
                <a:srgbClr val="EF5F5F"/>
              </a:solidFill>
              <a:headEnd type="triangle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76404988-A8BB-47CD-88FF-D8AEEA26EFCA}"/>
                </a:ext>
              </a:extLst>
            </p:cNvPr>
            <p:cNvCxnSpPr>
              <a:cxnSpLocks/>
            </p:cNvCxnSpPr>
            <p:nvPr/>
          </p:nvCxnSpPr>
          <p:spPr>
            <a:xfrm>
              <a:off x="3630967" y="5712038"/>
              <a:ext cx="1526570" cy="672188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5DEB828-1EEA-4908-8F55-DEB9022A192E}"/>
                </a:ext>
              </a:extLst>
            </p:cNvPr>
            <p:cNvSpPr txBox="1"/>
            <p:nvPr/>
          </p:nvSpPr>
          <p:spPr>
            <a:xfrm>
              <a:off x="3756153" y="6248295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Line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484D22-B852-459F-BF42-B023A0F61377}"/>
              </a:ext>
            </a:extLst>
          </p:cNvPr>
          <p:cNvGrpSpPr/>
          <p:nvPr/>
        </p:nvGrpSpPr>
        <p:grpSpPr>
          <a:xfrm>
            <a:off x="6082745" y="5094012"/>
            <a:ext cx="1835425" cy="1611558"/>
            <a:chOff x="6082745" y="5094012"/>
            <a:chExt cx="1835425" cy="1611558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0BC2AEC-8177-4B68-BCD8-5566A445EE07}"/>
                </a:ext>
              </a:extLst>
            </p:cNvPr>
            <p:cNvSpPr/>
            <p:nvPr/>
          </p:nvSpPr>
          <p:spPr>
            <a:xfrm>
              <a:off x="6082745" y="5496338"/>
              <a:ext cx="1835425" cy="1152939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グラフィックス 15" descr="署名">
              <a:extLst>
                <a:ext uri="{FF2B5EF4-FFF2-40B4-BE49-F238E27FC236}">
                  <a16:creationId xmlns:a16="http://schemas.microsoft.com/office/drawing/2014/main" id="{AAC4EBF0-0026-4F85-A02B-76B359EF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10646">
              <a:off x="6340292" y="5094012"/>
              <a:ext cx="1236052" cy="1236052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BE3BDF0-0047-43DA-8C42-D0B72AA58C7E}"/>
                </a:ext>
              </a:extLst>
            </p:cNvPr>
            <p:cNvSpPr txBox="1"/>
            <p:nvPr/>
          </p:nvSpPr>
          <p:spPr>
            <a:xfrm>
              <a:off x="6388526" y="6243905"/>
              <a:ext cx="12626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Writing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48D21F-6B3B-4E7B-9ACB-A35B3C750745}"/>
              </a:ext>
            </a:extLst>
          </p:cNvPr>
          <p:cNvGrpSpPr/>
          <p:nvPr/>
        </p:nvGrpSpPr>
        <p:grpSpPr>
          <a:xfrm>
            <a:off x="8925336" y="5072822"/>
            <a:ext cx="1835425" cy="1634881"/>
            <a:chOff x="8925336" y="5072822"/>
            <a:chExt cx="1835425" cy="1634881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C11F501-E259-4AF7-974A-D3D9265D1378}"/>
                </a:ext>
              </a:extLst>
            </p:cNvPr>
            <p:cNvSpPr/>
            <p:nvPr/>
          </p:nvSpPr>
          <p:spPr>
            <a:xfrm>
              <a:off x="8925336" y="5496338"/>
              <a:ext cx="1835425" cy="1152939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加算記号 29">
              <a:extLst>
                <a:ext uri="{FF2B5EF4-FFF2-40B4-BE49-F238E27FC236}">
                  <a16:creationId xmlns:a16="http://schemas.microsoft.com/office/drawing/2014/main" id="{8F50F746-E5CF-4385-83F0-D3B53A33D7FF}"/>
                </a:ext>
              </a:extLst>
            </p:cNvPr>
            <p:cNvSpPr/>
            <p:nvPr/>
          </p:nvSpPr>
          <p:spPr>
            <a:xfrm>
              <a:off x="9203832" y="5072822"/>
              <a:ext cx="1278432" cy="1278432"/>
            </a:xfrm>
            <a:prstGeom prst="mathPlus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F3CA428-4519-46FB-8501-67D59AE5C29A}"/>
                </a:ext>
              </a:extLst>
            </p:cNvPr>
            <p:cNvSpPr txBox="1"/>
            <p:nvPr/>
          </p:nvSpPr>
          <p:spPr>
            <a:xfrm>
              <a:off x="9258593" y="6246038"/>
              <a:ext cx="1168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Create</a:t>
              </a:r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0C92210-BF4A-4099-97DD-5FB97508E804}"/>
              </a:ext>
            </a:extLst>
          </p:cNvPr>
          <p:cNvCxnSpPr>
            <a:cxnSpLocks/>
          </p:cNvCxnSpPr>
          <p:nvPr/>
        </p:nvCxnSpPr>
        <p:spPr>
          <a:xfrm>
            <a:off x="318052" y="434447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A44174E-37DE-43FD-BD23-DEAEE18D1290}"/>
              </a:ext>
            </a:extLst>
          </p:cNvPr>
          <p:cNvCxnSpPr>
            <a:cxnSpLocks/>
          </p:cNvCxnSpPr>
          <p:nvPr/>
        </p:nvCxnSpPr>
        <p:spPr>
          <a:xfrm>
            <a:off x="318052" y="59624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AF839E4-08A0-4997-9801-974AA60957DC}"/>
              </a:ext>
            </a:extLst>
          </p:cNvPr>
          <p:cNvCxnSpPr>
            <a:cxnSpLocks/>
          </p:cNvCxnSpPr>
          <p:nvPr/>
        </p:nvCxnSpPr>
        <p:spPr>
          <a:xfrm>
            <a:off x="318052" y="745377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9C6E638-2A59-4DD8-88E7-8B5191653964}"/>
              </a:ext>
            </a:extLst>
          </p:cNvPr>
          <p:cNvCxnSpPr>
            <a:cxnSpLocks/>
          </p:cNvCxnSpPr>
          <p:nvPr/>
        </p:nvCxnSpPr>
        <p:spPr>
          <a:xfrm>
            <a:off x="304799" y="907329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994C295-AE6F-4FF2-8DC4-C60EE080B9E1}"/>
              </a:ext>
            </a:extLst>
          </p:cNvPr>
          <p:cNvCxnSpPr>
            <a:cxnSpLocks/>
          </p:cNvCxnSpPr>
          <p:nvPr/>
        </p:nvCxnSpPr>
        <p:spPr>
          <a:xfrm>
            <a:off x="318052" y="101997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31457C2-390D-4B46-9A42-C1FE3F999467}"/>
              </a:ext>
            </a:extLst>
          </p:cNvPr>
          <p:cNvCxnSpPr>
            <a:cxnSpLocks/>
          </p:cNvCxnSpPr>
          <p:nvPr/>
        </p:nvCxnSpPr>
        <p:spPr>
          <a:xfrm>
            <a:off x="304799" y="1212128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17E99A9-BE35-42B2-A228-03324E49E39F}"/>
              </a:ext>
            </a:extLst>
          </p:cNvPr>
          <p:cNvCxnSpPr>
            <a:cxnSpLocks/>
          </p:cNvCxnSpPr>
          <p:nvPr/>
        </p:nvCxnSpPr>
        <p:spPr>
          <a:xfrm>
            <a:off x="318052" y="135127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2C573AC-4739-4817-8B23-C862CCA90C22}"/>
              </a:ext>
            </a:extLst>
          </p:cNvPr>
          <p:cNvCxnSpPr>
            <a:cxnSpLocks/>
          </p:cNvCxnSpPr>
          <p:nvPr/>
        </p:nvCxnSpPr>
        <p:spPr>
          <a:xfrm>
            <a:off x="342402" y="1490424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330419D-DC34-4006-8C76-F1C3BB3A9494}"/>
              </a:ext>
            </a:extLst>
          </p:cNvPr>
          <p:cNvCxnSpPr>
            <a:cxnSpLocks/>
          </p:cNvCxnSpPr>
          <p:nvPr/>
        </p:nvCxnSpPr>
        <p:spPr>
          <a:xfrm>
            <a:off x="342402" y="160969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A9FDEFA-DDFD-47C4-B4D8-8333CE339F26}"/>
              </a:ext>
            </a:extLst>
          </p:cNvPr>
          <p:cNvCxnSpPr>
            <a:cxnSpLocks/>
          </p:cNvCxnSpPr>
          <p:nvPr/>
        </p:nvCxnSpPr>
        <p:spPr>
          <a:xfrm>
            <a:off x="318052" y="174884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D896614-2FE6-4830-8402-74ED8F974D4F}"/>
              </a:ext>
            </a:extLst>
          </p:cNvPr>
          <p:cNvCxnSpPr>
            <a:cxnSpLocks/>
          </p:cNvCxnSpPr>
          <p:nvPr/>
        </p:nvCxnSpPr>
        <p:spPr>
          <a:xfrm>
            <a:off x="342402" y="1887990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B216B38-64B5-4638-9A77-0A90CF828402}"/>
              </a:ext>
            </a:extLst>
          </p:cNvPr>
          <p:cNvCxnSpPr>
            <a:cxnSpLocks/>
          </p:cNvCxnSpPr>
          <p:nvPr/>
        </p:nvCxnSpPr>
        <p:spPr>
          <a:xfrm>
            <a:off x="342402" y="2047015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F08CBD2-65FA-4FE1-AA91-21DEEB0C10E7}"/>
              </a:ext>
            </a:extLst>
          </p:cNvPr>
          <p:cNvCxnSpPr>
            <a:cxnSpLocks/>
          </p:cNvCxnSpPr>
          <p:nvPr/>
        </p:nvCxnSpPr>
        <p:spPr>
          <a:xfrm>
            <a:off x="318052" y="218616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F14E70D-8C39-438E-BD51-D86BF50F5A06}"/>
              </a:ext>
            </a:extLst>
          </p:cNvPr>
          <p:cNvCxnSpPr>
            <a:cxnSpLocks/>
          </p:cNvCxnSpPr>
          <p:nvPr/>
        </p:nvCxnSpPr>
        <p:spPr>
          <a:xfrm>
            <a:off x="342402" y="230543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5A91734-7BDE-43FC-BC5F-9BD8F8B7CD8B}"/>
              </a:ext>
            </a:extLst>
          </p:cNvPr>
          <p:cNvCxnSpPr>
            <a:cxnSpLocks/>
          </p:cNvCxnSpPr>
          <p:nvPr/>
        </p:nvCxnSpPr>
        <p:spPr>
          <a:xfrm>
            <a:off x="293080" y="242470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773CF1C-C021-43D9-B084-606AD3149C99}"/>
              </a:ext>
            </a:extLst>
          </p:cNvPr>
          <p:cNvCxnSpPr>
            <a:cxnSpLocks/>
          </p:cNvCxnSpPr>
          <p:nvPr/>
        </p:nvCxnSpPr>
        <p:spPr>
          <a:xfrm>
            <a:off x="293080" y="254397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70E60CD-D93C-4BD5-92C6-F3093F9D7AA8}"/>
              </a:ext>
            </a:extLst>
          </p:cNvPr>
          <p:cNvCxnSpPr>
            <a:cxnSpLocks/>
          </p:cNvCxnSpPr>
          <p:nvPr/>
        </p:nvCxnSpPr>
        <p:spPr>
          <a:xfrm>
            <a:off x="293080" y="266324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F8379F1-0069-4555-86D9-1A2535D9B1C5}"/>
              </a:ext>
            </a:extLst>
          </p:cNvPr>
          <p:cNvCxnSpPr>
            <a:cxnSpLocks/>
          </p:cNvCxnSpPr>
          <p:nvPr/>
        </p:nvCxnSpPr>
        <p:spPr>
          <a:xfrm>
            <a:off x="293080" y="2802389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72B4F18-4459-4FAA-AD6F-5394FD59D2F9}"/>
              </a:ext>
            </a:extLst>
          </p:cNvPr>
          <p:cNvCxnSpPr>
            <a:cxnSpLocks/>
          </p:cNvCxnSpPr>
          <p:nvPr/>
        </p:nvCxnSpPr>
        <p:spPr>
          <a:xfrm>
            <a:off x="293080" y="2941537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F8B7DC5-A96C-4143-B09A-94D9DABEEED2}"/>
              </a:ext>
            </a:extLst>
          </p:cNvPr>
          <p:cNvCxnSpPr>
            <a:cxnSpLocks/>
          </p:cNvCxnSpPr>
          <p:nvPr/>
        </p:nvCxnSpPr>
        <p:spPr>
          <a:xfrm>
            <a:off x="293080" y="310056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A0A18BA-4F2A-47C5-91C1-706A2B758A77}"/>
              </a:ext>
            </a:extLst>
          </p:cNvPr>
          <p:cNvCxnSpPr>
            <a:cxnSpLocks/>
          </p:cNvCxnSpPr>
          <p:nvPr/>
        </p:nvCxnSpPr>
        <p:spPr>
          <a:xfrm>
            <a:off x="293080" y="323971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B2E2269-17A1-485E-84B8-AD6E72DBE730}"/>
              </a:ext>
            </a:extLst>
          </p:cNvPr>
          <p:cNvCxnSpPr>
            <a:cxnSpLocks/>
          </p:cNvCxnSpPr>
          <p:nvPr/>
        </p:nvCxnSpPr>
        <p:spPr>
          <a:xfrm>
            <a:off x="293080" y="335898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1345D02-5526-4C80-B8C0-B80298832114}"/>
              </a:ext>
            </a:extLst>
          </p:cNvPr>
          <p:cNvCxnSpPr>
            <a:cxnSpLocks/>
          </p:cNvCxnSpPr>
          <p:nvPr/>
        </p:nvCxnSpPr>
        <p:spPr>
          <a:xfrm>
            <a:off x="293080" y="351800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1452069A-C6D0-45E5-9AA8-2A5EB0E3B69D}"/>
              </a:ext>
            </a:extLst>
          </p:cNvPr>
          <p:cNvCxnSpPr>
            <a:cxnSpLocks/>
          </p:cNvCxnSpPr>
          <p:nvPr/>
        </p:nvCxnSpPr>
        <p:spPr>
          <a:xfrm>
            <a:off x="293080" y="363727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5A7DBF3-37EC-4B11-B89C-3EB160A819B9}"/>
              </a:ext>
            </a:extLst>
          </p:cNvPr>
          <p:cNvCxnSpPr>
            <a:cxnSpLocks/>
          </p:cNvCxnSpPr>
          <p:nvPr/>
        </p:nvCxnSpPr>
        <p:spPr>
          <a:xfrm>
            <a:off x="235100" y="375654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B49A557-9FAD-4F97-BB6D-EF65D2588DB4}"/>
              </a:ext>
            </a:extLst>
          </p:cNvPr>
          <p:cNvCxnSpPr>
            <a:cxnSpLocks/>
          </p:cNvCxnSpPr>
          <p:nvPr/>
        </p:nvCxnSpPr>
        <p:spPr>
          <a:xfrm>
            <a:off x="305047" y="3875815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620D7B6-459D-4AF1-ADA2-F49E59484C35}"/>
              </a:ext>
            </a:extLst>
          </p:cNvPr>
          <p:cNvCxnSpPr>
            <a:cxnSpLocks/>
          </p:cNvCxnSpPr>
          <p:nvPr/>
        </p:nvCxnSpPr>
        <p:spPr>
          <a:xfrm>
            <a:off x="293080" y="403484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C5980D7-1F87-477A-9ACE-A64C6D9D0081}"/>
              </a:ext>
            </a:extLst>
          </p:cNvPr>
          <p:cNvCxnSpPr>
            <a:cxnSpLocks/>
          </p:cNvCxnSpPr>
          <p:nvPr/>
        </p:nvCxnSpPr>
        <p:spPr>
          <a:xfrm>
            <a:off x="318052" y="4213745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86B41D9-FDE9-412F-B60F-DBF43C95F0F5}"/>
              </a:ext>
            </a:extLst>
          </p:cNvPr>
          <p:cNvCxnSpPr>
            <a:cxnSpLocks/>
          </p:cNvCxnSpPr>
          <p:nvPr/>
        </p:nvCxnSpPr>
        <p:spPr>
          <a:xfrm>
            <a:off x="266202" y="437277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24F628A-6B4D-4B49-A290-2D08AB287DB9}"/>
              </a:ext>
            </a:extLst>
          </p:cNvPr>
          <p:cNvCxnSpPr>
            <a:cxnSpLocks/>
          </p:cNvCxnSpPr>
          <p:nvPr/>
        </p:nvCxnSpPr>
        <p:spPr>
          <a:xfrm>
            <a:off x="318052" y="4511920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C900DE-C9A1-456E-B543-DA5638FECFD5}"/>
              </a:ext>
            </a:extLst>
          </p:cNvPr>
          <p:cNvSpPr/>
          <p:nvPr/>
        </p:nvSpPr>
        <p:spPr>
          <a:xfrm>
            <a:off x="235100" y="4602199"/>
            <a:ext cx="10414256" cy="115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2257DDB-5EAB-4AAA-BB2C-EAF15E5C4C6E}"/>
              </a:ext>
            </a:extLst>
          </p:cNvPr>
          <p:cNvSpPr/>
          <p:nvPr/>
        </p:nvSpPr>
        <p:spPr>
          <a:xfrm>
            <a:off x="10193871" y="4609995"/>
            <a:ext cx="387752" cy="1015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1 つの角を切り取り 1 つの角を丸める 83">
            <a:extLst>
              <a:ext uri="{FF2B5EF4-FFF2-40B4-BE49-F238E27FC236}">
                <a16:creationId xmlns:a16="http://schemas.microsoft.com/office/drawing/2014/main" id="{2F0BF7FD-AF6A-4945-910D-134E75A8FC25}"/>
              </a:ext>
            </a:extLst>
          </p:cNvPr>
          <p:cNvSpPr/>
          <p:nvPr/>
        </p:nvSpPr>
        <p:spPr>
          <a:xfrm>
            <a:off x="1374909" y="152429"/>
            <a:ext cx="1335155" cy="277595"/>
          </a:xfrm>
          <a:prstGeom prst="snip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4DB93FC-C560-4635-BBAB-57A87A5999E1}"/>
              </a:ext>
            </a:extLst>
          </p:cNvPr>
          <p:cNvGrpSpPr/>
          <p:nvPr/>
        </p:nvGrpSpPr>
        <p:grpSpPr>
          <a:xfrm>
            <a:off x="10720883" y="406322"/>
            <a:ext cx="107302" cy="4195879"/>
            <a:chOff x="10760639" y="406322"/>
            <a:chExt cx="107302" cy="419587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4CE5D8A-82CC-45CA-9070-1550587FC106}"/>
                </a:ext>
              </a:extLst>
            </p:cNvPr>
            <p:cNvSpPr/>
            <p:nvPr/>
          </p:nvSpPr>
          <p:spPr>
            <a:xfrm rot="5400000">
              <a:off x="8716350" y="2450611"/>
              <a:ext cx="4195879" cy="107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FE6FDF31-E4D1-4954-97C9-DF0BE46816C2}"/>
                </a:ext>
              </a:extLst>
            </p:cNvPr>
            <p:cNvSpPr/>
            <p:nvPr/>
          </p:nvSpPr>
          <p:spPr>
            <a:xfrm rot="5400000">
              <a:off x="10653974" y="608919"/>
              <a:ext cx="302762" cy="764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四角形: 1 つの角を切り取り 1 つの角を丸める 82">
            <a:extLst>
              <a:ext uri="{FF2B5EF4-FFF2-40B4-BE49-F238E27FC236}">
                <a16:creationId xmlns:a16="http://schemas.microsoft.com/office/drawing/2014/main" id="{6DEB513F-7D49-4E39-AF75-674ABC2D3226}"/>
              </a:ext>
            </a:extLst>
          </p:cNvPr>
          <p:cNvSpPr/>
          <p:nvPr/>
        </p:nvSpPr>
        <p:spPr>
          <a:xfrm>
            <a:off x="304799" y="152429"/>
            <a:ext cx="1335155" cy="274509"/>
          </a:xfrm>
          <a:prstGeom prst="snip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06761D-E2F6-4BF0-A2B1-1E2DFDA591AB}"/>
              </a:ext>
            </a:extLst>
          </p:cNvPr>
          <p:cNvSpPr txBox="1"/>
          <p:nvPr/>
        </p:nvSpPr>
        <p:spPr>
          <a:xfrm>
            <a:off x="730569" y="148441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図１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14CFCD5-D4C4-44ED-89CB-EC3F541FD365}"/>
              </a:ext>
            </a:extLst>
          </p:cNvPr>
          <p:cNvSpPr txBox="1"/>
          <p:nvPr/>
        </p:nvSpPr>
        <p:spPr>
          <a:xfrm>
            <a:off x="1895950" y="151349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図２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2AA9B99-F7C0-45E6-91E6-CBA1403168DF}"/>
              </a:ext>
            </a:extLst>
          </p:cNvPr>
          <p:cNvSpPr txBox="1"/>
          <p:nvPr/>
        </p:nvSpPr>
        <p:spPr>
          <a:xfrm>
            <a:off x="2950641" y="154118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図３</a:t>
            </a:r>
          </a:p>
        </p:txBody>
      </p:sp>
    </p:spTree>
    <p:extLst>
      <p:ext uri="{BB962C8B-B14F-4D97-AF65-F5344CB8AC3E}">
        <p14:creationId xmlns:p14="http://schemas.microsoft.com/office/powerpoint/2010/main" val="27974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四角形: 1 つの角を切り取り 1 つの角を丸める 84">
            <a:extLst>
              <a:ext uri="{FF2B5EF4-FFF2-40B4-BE49-F238E27FC236}">
                <a16:creationId xmlns:a16="http://schemas.microsoft.com/office/drawing/2014/main" id="{D58F1EDC-229C-4C60-ADA9-5805073241D1}"/>
              </a:ext>
            </a:extLst>
          </p:cNvPr>
          <p:cNvSpPr/>
          <p:nvPr/>
        </p:nvSpPr>
        <p:spPr>
          <a:xfrm>
            <a:off x="2413552" y="148007"/>
            <a:ext cx="1335155" cy="281236"/>
          </a:xfrm>
          <a:prstGeom prst="snip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9DC1BA7-0BBC-4241-91A4-E96EAB018FEF}"/>
              </a:ext>
            </a:extLst>
          </p:cNvPr>
          <p:cNvSpPr/>
          <p:nvPr/>
        </p:nvSpPr>
        <p:spPr>
          <a:xfrm>
            <a:off x="11009252" y="238539"/>
            <a:ext cx="864696" cy="864698"/>
          </a:xfrm>
          <a:prstGeom prst="ellipse">
            <a:avLst/>
          </a:prstGeom>
          <a:solidFill>
            <a:schemeClr val="bg2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9FC779-0192-4CC6-AF74-C42C14EF762E}"/>
              </a:ext>
            </a:extLst>
          </p:cNvPr>
          <p:cNvSpPr/>
          <p:nvPr/>
        </p:nvSpPr>
        <p:spPr>
          <a:xfrm rot="849912">
            <a:off x="1370525" y="4862527"/>
            <a:ext cx="815008" cy="690263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B9D4F77-972A-4ECC-87C8-E28C187BE748}"/>
              </a:ext>
            </a:extLst>
          </p:cNvPr>
          <p:cNvGrpSpPr/>
          <p:nvPr/>
        </p:nvGrpSpPr>
        <p:grpSpPr>
          <a:xfrm>
            <a:off x="457198" y="5059016"/>
            <a:ext cx="10303563" cy="1650944"/>
            <a:chOff x="944218" y="4949687"/>
            <a:chExt cx="10303563" cy="1650944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CE6FC42-1D70-48CE-8D5B-7E316C785082}"/>
                </a:ext>
              </a:extLst>
            </p:cNvPr>
            <p:cNvSpPr/>
            <p:nvPr/>
          </p:nvSpPr>
          <p:spPr>
            <a:xfrm>
              <a:off x="944218" y="5387009"/>
              <a:ext cx="1835425" cy="1152938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19B4521-951E-45F5-8A7C-87BB7D468E37}"/>
                </a:ext>
              </a:extLst>
            </p:cNvPr>
            <p:cNvSpPr/>
            <p:nvPr/>
          </p:nvSpPr>
          <p:spPr>
            <a:xfrm>
              <a:off x="3727174" y="5387009"/>
              <a:ext cx="1835425" cy="1152939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0BC2AEC-8177-4B68-BCD8-5566A445EE07}"/>
                </a:ext>
              </a:extLst>
            </p:cNvPr>
            <p:cNvSpPr/>
            <p:nvPr/>
          </p:nvSpPr>
          <p:spPr>
            <a:xfrm>
              <a:off x="6569765" y="5387009"/>
              <a:ext cx="1835425" cy="1152939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C11F501-E259-4AF7-974A-D3D9265D1378}"/>
                </a:ext>
              </a:extLst>
            </p:cNvPr>
            <p:cNvSpPr/>
            <p:nvPr/>
          </p:nvSpPr>
          <p:spPr>
            <a:xfrm>
              <a:off x="9412356" y="5387009"/>
              <a:ext cx="1835425" cy="1152939"/>
            </a:xfrm>
            <a:prstGeom prst="round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7E4BE1D-7B11-4B25-9ECD-DE2E529816C5}"/>
                </a:ext>
              </a:extLst>
            </p:cNvPr>
            <p:cNvSpPr/>
            <p:nvPr/>
          </p:nvSpPr>
          <p:spPr>
            <a:xfrm rot="20665511">
              <a:off x="1730522" y="5402812"/>
              <a:ext cx="695739" cy="6957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8FB955D8-4477-41B2-84C8-BC8896A2DE10}"/>
                </a:ext>
              </a:extLst>
            </p:cNvPr>
            <p:cNvSpPr/>
            <p:nvPr/>
          </p:nvSpPr>
          <p:spPr>
            <a:xfrm>
              <a:off x="1113183" y="4949687"/>
              <a:ext cx="1013791" cy="101379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グラフィックス 15" descr="署名">
              <a:extLst>
                <a:ext uri="{FF2B5EF4-FFF2-40B4-BE49-F238E27FC236}">
                  <a16:creationId xmlns:a16="http://schemas.microsoft.com/office/drawing/2014/main" id="{AAC4EBF0-0026-4F85-A02B-76B359EF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10646">
              <a:off x="6827312" y="4984683"/>
              <a:ext cx="1236052" cy="1236052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32D6F2C-904C-456B-B583-2C9198496854}"/>
                </a:ext>
              </a:extLst>
            </p:cNvPr>
            <p:cNvCxnSpPr>
              <a:cxnSpLocks/>
            </p:cNvCxnSpPr>
            <p:nvPr/>
          </p:nvCxnSpPr>
          <p:spPr>
            <a:xfrm>
              <a:off x="3850004" y="5168348"/>
              <a:ext cx="1526570" cy="672188"/>
            </a:xfrm>
            <a:prstGeom prst="straightConnector1">
              <a:avLst/>
            </a:prstGeom>
            <a:ln w="76200">
              <a:solidFill>
                <a:srgbClr val="EF5F5F"/>
              </a:solidFill>
              <a:headEnd type="triangle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加算記号 29">
              <a:extLst>
                <a:ext uri="{FF2B5EF4-FFF2-40B4-BE49-F238E27FC236}">
                  <a16:creationId xmlns:a16="http://schemas.microsoft.com/office/drawing/2014/main" id="{8F50F746-E5CF-4385-83F0-D3B53A33D7FF}"/>
                </a:ext>
              </a:extLst>
            </p:cNvPr>
            <p:cNvSpPr/>
            <p:nvPr/>
          </p:nvSpPr>
          <p:spPr>
            <a:xfrm>
              <a:off x="9690852" y="4963493"/>
              <a:ext cx="1278432" cy="1278432"/>
            </a:xfrm>
            <a:prstGeom prst="mathPlus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76404988-A8BB-47CD-88FF-D8AEEA26EFCA}"/>
                </a:ext>
              </a:extLst>
            </p:cNvPr>
            <p:cNvCxnSpPr>
              <a:cxnSpLocks/>
            </p:cNvCxnSpPr>
            <p:nvPr/>
          </p:nvCxnSpPr>
          <p:spPr>
            <a:xfrm>
              <a:off x="4117987" y="5602709"/>
              <a:ext cx="1526570" cy="672188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F9C34F5-8A7A-4DC8-9942-8B4BAD6C9E3D}"/>
                </a:ext>
              </a:extLst>
            </p:cNvPr>
            <p:cNvSpPr txBox="1"/>
            <p:nvPr/>
          </p:nvSpPr>
          <p:spPr>
            <a:xfrm>
              <a:off x="1148016" y="6134577"/>
              <a:ext cx="1427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Drawing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5DEB828-1EEA-4908-8F55-DEB9022A192E}"/>
                </a:ext>
              </a:extLst>
            </p:cNvPr>
            <p:cNvSpPr txBox="1"/>
            <p:nvPr/>
          </p:nvSpPr>
          <p:spPr>
            <a:xfrm>
              <a:off x="4243173" y="6138966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Line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BE3BDF0-0047-43DA-8C42-D0B72AA58C7E}"/>
                </a:ext>
              </a:extLst>
            </p:cNvPr>
            <p:cNvSpPr txBox="1"/>
            <p:nvPr/>
          </p:nvSpPr>
          <p:spPr>
            <a:xfrm>
              <a:off x="6875546" y="6134576"/>
              <a:ext cx="12626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Writing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F3CA428-4519-46FB-8501-67D59AE5C29A}"/>
                </a:ext>
              </a:extLst>
            </p:cNvPr>
            <p:cNvSpPr txBox="1"/>
            <p:nvPr/>
          </p:nvSpPr>
          <p:spPr>
            <a:xfrm>
              <a:off x="9745613" y="6136709"/>
              <a:ext cx="1168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Create</a:t>
              </a:r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0C92210-BF4A-4099-97DD-5FB97508E804}"/>
              </a:ext>
            </a:extLst>
          </p:cNvPr>
          <p:cNvCxnSpPr>
            <a:cxnSpLocks/>
          </p:cNvCxnSpPr>
          <p:nvPr/>
        </p:nvCxnSpPr>
        <p:spPr>
          <a:xfrm>
            <a:off x="318052" y="434447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A44174E-37DE-43FD-BD23-DEAEE18D1290}"/>
              </a:ext>
            </a:extLst>
          </p:cNvPr>
          <p:cNvCxnSpPr>
            <a:cxnSpLocks/>
          </p:cNvCxnSpPr>
          <p:nvPr/>
        </p:nvCxnSpPr>
        <p:spPr>
          <a:xfrm>
            <a:off x="318052" y="59624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AF839E4-08A0-4997-9801-974AA60957DC}"/>
              </a:ext>
            </a:extLst>
          </p:cNvPr>
          <p:cNvCxnSpPr>
            <a:cxnSpLocks/>
          </p:cNvCxnSpPr>
          <p:nvPr/>
        </p:nvCxnSpPr>
        <p:spPr>
          <a:xfrm>
            <a:off x="318052" y="745377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9C6E638-2A59-4DD8-88E7-8B5191653964}"/>
              </a:ext>
            </a:extLst>
          </p:cNvPr>
          <p:cNvCxnSpPr>
            <a:cxnSpLocks/>
          </p:cNvCxnSpPr>
          <p:nvPr/>
        </p:nvCxnSpPr>
        <p:spPr>
          <a:xfrm>
            <a:off x="304799" y="907329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994C295-AE6F-4FF2-8DC4-C60EE080B9E1}"/>
              </a:ext>
            </a:extLst>
          </p:cNvPr>
          <p:cNvCxnSpPr>
            <a:cxnSpLocks/>
          </p:cNvCxnSpPr>
          <p:nvPr/>
        </p:nvCxnSpPr>
        <p:spPr>
          <a:xfrm>
            <a:off x="318052" y="101997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31457C2-390D-4B46-9A42-C1FE3F999467}"/>
              </a:ext>
            </a:extLst>
          </p:cNvPr>
          <p:cNvCxnSpPr>
            <a:cxnSpLocks/>
          </p:cNvCxnSpPr>
          <p:nvPr/>
        </p:nvCxnSpPr>
        <p:spPr>
          <a:xfrm>
            <a:off x="304799" y="1212128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17E99A9-BE35-42B2-A228-03324E49E39F}"/>
              </a:ext>
            </a:extLst>
          </p:cNvPr>
          <p:cNvCxnSpPr>
            <a:cxnSpLocks/>
          </p:cNvCxnSpPr>
          <p:nvPr/>
        </p:nvCxnSpPr>
        <p:spPr>
          <a:xfrm>
            <a:off x="318052" y="135127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2C573AC-4739-4817-8B23-C862CCA90C22}"/>
              </a:ext>
            </a:extLst>
          </p:cNvPr>
          <p:cNvCxnSpPr>
            <a:cxnSpLocks/>
          </p:cNvCxnSpPr>
          <p:nvPr/>
        </p:nvCxnSpPr>
        <p:spPr>
          <a:xfrm>
            <a:off x="342402" y="1490424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330419D-DC34-4006-8C76-F1C3BB3A9494}"/>
              </a:ext>
            </a:extLst>
          </p:cNvPr>
          <p:cNvCxnSpPr>
            <a:cxnSpLocks/>
          </p:cNvCxnSpPr>
          <p:nvPr/>
        </p:nvCxnSpPr>
        <p:spPr>
          <a:xfrm>
            <a:off x="342402" y="160969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A9FDEFA-DDFD-47C4-B4D8-8333CE339F26}"/>
              </a:ext>
            </a:extLst>
          </p:cNvPr>
          <p:cNvCxnSpPr>
            <a:cxnSpLocks/>
          </p:cNvCxnSpPr>
          <p:nvPr/>
        </p:nvCxnSpPr>
        <p:spPr>
          <a:xfrm>
            <a:off x="318052" y="174884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D896614-2FE6-4830-8402-74ED8F974D4F}"/>
              </a:ext>
            </a:extLst>
          </p:cNvPr>
          <p:cNvCxnSpPr>
            <a:cxnSpLocks/>
          </p:cNvCxnSpPr>
          <p:nvPr/>
        </p:nvCxnSpPr>
        <p:spPr>
          <a:xfrm>
            <a:off x="342402" y="1887990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B216B38-64B5-4638-9A77-0A90CF828402}"/>
              </a:ext>
            </a:extLst>
          </p:cNvPr>
          <p:cNvCxnSpPr>
            <a:cxnSpLocks/>
          </p:cNvCxnSpPr>
          <p:nvPr/>
        </p:nvCxnSpPr>
        <p:spPr>
          <a:xfrm>
            <a:off x="342402" y="2047015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F08CBD2-65FA-4FE1-AA91-21DEEB0C10E7}"/>
              </a:ext>
            </a:extLst>
          </p:cNvPr>
          <p:cNvCxnSpPr>
            <a:cxnSpLocks/>
          </p:cNvCxnSpPr>
          <p:nvPr/>
        </p:nvCxnSpPr>
        <p:spPr>
          <a:xfrm>
            <a:off x="318052" y="218616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F14E70D-8C39-438E-BD51-D86BF50F5A06}"/>
              </a:ext>
            </a:extLst>
          </p:cNvPr>
          <p:cNvCxnSpPr>
            <a:cxnSpLocks/>
          </p:cNvCxnSpPr>
          <p:nvPr/>
        </p:nvCxnSpPr>
        <p:spPr>
          <a:xfrm>
            <a:off x="342402" y="230543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5A91734-7BDE-43FC-BC5F-9BD8F8B7CD8B}"/>
              </a:ext>
            </a:extLst>
          </p:cNvPr>
          <p:cNvCxnSpPr>
            <a:cxnSpLocks/>
          </p:cNvCxnSpPr>
          <p:nvPr/>
        </p:nvCxnSpPr>
        <p:spPr>
          <a:xfrm>
            <a:off x="293080" y="242470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773CF1C-C021-43D9-B084-606AD3149C99}"/>
              </a:ext>
            </a:extLst>
          </p:cNvPr>
          <p:cNvCxnSpPr>
            <a:cxnSpLocks/>
          </p:cNvCxnSpPr>
          <p:nvPr/>
        </p:nvCxnSpPr>
        <p:spPr>
          <a:xfrm>
            <a:off x="293080" y="254397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70E60CD-D93C-4BD5-92C6-F3093F9D7AA8}"/>
              </a:ext>
            </a:extLst>
          </p:cNvPr>
          <p:cNvCxnSpPr>
            <a:cxnSpLocks/>
          </p:cNvCxnSpPr>
          <p:nvPr/>
        </p:nvCxnSpPr>
        <p:spPr>
          <a:xfrm>
            <a:off x="293080" y="266324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F8379F1-0069-4555-86D9-1A2535D9B1C5}"/>
              </a:ext>
            </a:extLst>
          </p:cNvPr>
          <p:cNvCxnSpPr>
            <a:cxnSpLocks/>
          </p:cNvCxnSpPr>
          <p:nvPr/>
        </p:nvCxnSpPr>
        <p:spPr>
          <a:xfrm>
            <a:off x="293080" y="2802389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72B4F18-4459-4FAA-AD6F-5394FD59D2F9}"/>
              </a:ext>
            </a:extLst>
          </p:cNvPr>
          <p:cNvCxnSpPr>
            <a:cxnSpLocks/>
          </p:cNvCxnSpPr>
          <p:nvPr/>
        </p:nvCxnSpPr>
        <p:spPr>
          <a:xfrm>
            <a:off x="293080" y="2941537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F8B7DC5-A96C-4143-B09A-94D9DABEEED2}"/>
              </a:ext>
            </a:extLst>
          </p:cNvPr>
          <p:cNvCxnSpPr>
            <a:cxnSpLocks/>
          </p:cNvCxnSpPr>
          <p:nvPr/>
        </p:nvCxnSpPr>
        <p:spPr>
          <a:xfrm>
            <a:off x="293080" y="3100563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A0A18BA-4F2A-47C5-91C1-706A2B758A77}"/>
              </a:ext>
            </a:extLst>
          </p:cNvPr>
          <p:cNvCxnSpPr>
            <a:cxnSpLocks/>
          </p:cNvCxnSpPr>
          <p:nvPr/>
        </p:nvCxnSpPr>
        <p:spPr>
          <a:xfrm>
            <a:off x="293080" y="323971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B2E2269-17A1-485E-84B8-AD6E72DBE730}"/>
              </a:ext>
            </a:extLst>
          </p:cNvPr>
          <p:cNvCxnSpPr>
            <a:cxnSpLocks/>
          </p:cNvCxnSpPr>
          <p:nvPr/>
        </p:nvCxnSpPr>
        <p:spPr>
          <a:xfrm>
            <a:off x="293080" y="335898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1345D02-5526-4C80-B8C0-B80298832114}"/>
              </a:ext>
            </a:extLst>
          </p:cNvPr>
          <p:cNvCxnSpPr>
            <a:cxnSpLocks/>
          </p:cNvCxnSpPr>
          <p:nvPr/>
        </p:nvCxnSpPr>
        <p:spPr>
          <a:xfrm>
            <a:off x="293080" y="351800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1452069A-C6D0-45E5-9AA8-2A5EB0E3B69D}"/>
              </a:ext>
            </a:extLst>
          </p:cNvPr>
          <p:cNvCxnSpPr>
            <a:cxnSpLocks/>
          </p:cNvCxnSpPr>
          <p:nvPr/>
        </p:nvCxnSpPr>
        <p:spPr>
          <a:xfrm>
            <a:off x="293080" y="363727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5A7DBF3-37EC-4B11-B89C-3EB160A819B9}"/>
              </a:ext>
            </a:extLst>
          </p:cNvPr>
          <p:cNvCxnSpPr>
            <a:cxnSpLocks/>
          </p:cNvCxnSpPr>
          <p:nvPr/>
        </p:nvCxnSpPr>
        <p:spPr>
          <a:xfrm>
            <a:off x="235100" y="3756546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B49A557-9FAD-4F97-BB6D-EF65D2588DB4}"/>
              </a:ext>
            </a:extLst>
          </p:cNvPr>
          <p:cNvCxnSpPr>
            <a:cxnSpLocks/>
          </p:cNvCxnSpPr>
          <p:nvPr/>
        </p:nvCxnSpPr>
        <p:spPr>
          <a:xfrm>
            <a:off x="305047" y="3875815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620D7B6-459D-4AF1-ADA2-F49E59484C35}"/>
              </a:ext>
            </a:extLst>
          </p:cNvPr>
          <p:cNvCxnSpPr>
            <a:cxnSpLocks/>
          </p:cNvCxnSpPr>
          <p:nvPr/>
        </p:nvCxnSpPr>
        <p:spPr>
          <a:xfrm>
            <a:off x="293080" y="4034841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C5980D7-1F87-477A-9ACE-A64C6D9D0081}"/>
              </a:ext>
            </a:extLst>
          </p:cNvPr>
          <p:cNvCxnSpPr>
            <a:cxnSpLocks/>
          </p:cNvCxnSpPr>
          <p:nvPr/>
        </p:nvCxnSpPr>
        <p:spPr>
          <a:xfrm>
            <a:off x="318052" y="4213745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86B41D9-FDE9-412F-B60F-DBF43C95F0F5}"/>
              </a:ext>
            </a:extLst>
          </p:cNvPr>
          <p:cNvCxnSpPr>
            <a:cxnSpLocks/>
          </p:cNvCxnSpPr>
          <p:nvPr/>
        </p:nvCxnSpPr>
        <p:spPr>
          <a:xfrm>
            <a:off x="266202" y="4372772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24F628A-6B4D-4B49-A290-2D08AB287DB9}"/>
              </a:ext>
            </a:extLst>
          </p:cNvPr>
          <p:cNvCxnSpPr>
            <a:cxnSpLocks/>
          </p:cNvCxnSpPr>
          <p:nvPr/>
        </p:nvCxnSpPr>
        <p:spPr>
          <a:xfrm>
            <a:off x="318052" y="4511920"/>
            <a:ext cx="10515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C900DE-C9A1-456E-B543-DA5638FECFD5}"/>
              </a:ext>
            </a:extLst>
          </p:cNvPr>
          <p:cNvSpPr/>
          <p:nvPr/>
        </p:nvSpPr>
        <p:spPr>
          <a:xfrm>
            <a:off x="235100" y="4602199"/>
            <a:ext cx="10414256" cy="1159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2257DDB-5EAB-4AAA-BB2C-EAF15E5C4C6E}"/>
              </a:ext>
            </a:extLst>
          </p:cNvPr>
          <p:cNvSpPr/>
          <p:nvPr/>
        </p:nvSpPr>
        <p:spPr>
          <a:xfrm>
            <a:off x="10193871" y="4609995"/>
            <a:ext cx="387752" cy="1015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1 つの角を切り取り 1 つの角を丸める 83">
            <a:extLst>
              <a:ext uri="{FF2B5EF4-FFF2-40B4-BE49-F238E27FC236}">
                <a16:creationId xmlns:a16="http://schemas.microsoft.com/office/drawing/2014/main" id="{2F0BF7FD-AF6A-4945-910D-134E75A8FC25}"/>
              </a:ext>
            </a:extLst>
          </p:cNvPr>
          <p:cNvSpPr/>
          <p:nvPr/>
        </p:nvSpPr>
        <p:spPr>
          <a:xfrm>
            <a:off x="1374909" y="152429"/>
            <a:ext cx="1335155" cy="277595"/>
          </a:xfrm>
          <a:prstGeom prst="snip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DDE1030-D924-46A0-BB3A-52760B0D0490}"/>
              </a:ext>
            </a:extLst>
          </p:cNvPr>
          <p:cNvGrpSpPr/>
          <p:nvPr/>
        </p:nvGrpSpPr>
        <p:grpSpPr>
          <a:xfrm>
            <a:off x="10711590" y="406320"/>
            <a:ext cx="107302" cy="4195879"/>
            <a:chOff x="10750700" y="406322"/>
            <a:chExt cx="107302" cy="419587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4CE5D8A-82CC-45CA-9070-1550587FC106}"/>
                </a:ext>
              </a:extLst>
            </p:cNvPr>
            <p:cNvSpPr/>
            <p:nvPr/>
          </p:nvSpPr>
          <p:spPr>
            <a:xfrm rot="5400000">
              <a:off x="8706411" y="2450611"/>
              <a:ext cx="4195879" cy="107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FE6FDF31-E4D1-4954-97C9-DF0BE46816C2}"/>
                </a:ext>
              </a:extLst>
            </p:cNvPr>
            <p:cNvSpPr/>
            <p:nvPr/>
          </p:nvSpPr>
          <p:spPr>
            <a:xfrm rot="5400000">
              <a:off x="10653974" y="608919"/>
              <a:ext cx="302762" cy="7647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四角形: 1 つの角を切り取り 1 つの角を丸める 82">
            <a:extLst>
              <a:ext uri="{FF2B5EF4-FFF2-40B4-BE49-F238E27FC236}">
                <a16:creationId xmlns:a16="http://schemas.microsoft.com/office/drawing/2014/main" id="{6DEB513F-7D49-4E39-AF75-674ABC2D3226}"/>
              </a:ext>
            </a:extLst>
          </p:cNvPr>
          <p:cNvSpPr/>
          <p:nvPr/>
        </p:nvSpPr>
        <p:spPr>
          <a:xfrm>
            <a:off x="304799" y="152429"/>
            <a:ext cx="1335155" cy="274509"/>
          </a:xfrm>
          <a:prstGeom prst="snip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06761D-E2F6-4BF0-A2B1-1E2DFDA591AB}"/>
              </a:ext>
            </a:extLst>
          </p:cNvPr>
          <p:cNvSpPr txBox="1"/>
          <p:nvPr/>
        </p:nvSpPr>
        <p:spPr>
          <a:xfrm>
            <a:off x="730569" y="148441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図１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14CFCD5-D4C4-44ED-89CB-EC3F541FD365}"/>
              </a:ext>
            </a:extLst>
          </p:cNvPr>
          <p:cNvSpPr txBox="1"/>
          <p:nvPr/>
        </p:nvSpPr>
        <p:spPr>
          <a:xfrm>
            <a:off x="1895950" y="151349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図２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2AA9B99-F7C0-45E6-91E6-CBA1403168DF}"/>
              </a:ext>
            </a:extLst>
          </p:cNvPr>
          <p:cNvSpPr txBox="1"/>
          <p:nvPr/>
        </p:nvSpPr>
        <p:spPr>
          <a:xfrm>
            <a:off x="2950641" y="154118"/>
            <a:ext cx="71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図３</a:t>
            </a:r>
          </a:p>
        </p:txBody>
      </p: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BD1D626C-D48F-429B-8FAC-1B262FAE42F0}"/>
              </a:ext>
            </a:extLst>
          </p:cNvPr>
          <p:cNvSpPr/>
          <p:nvPr/>
        </p:nvSpPr>
        <p:spPr>
          <a:xfrm>
            <a:off x="11124147" y="353482"/>
            <a:ext cx="654689" cy="654689"/>
          </a:xfrm>
          <a:prstGeom prst="mathMultiply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32FE3D7-0DCF-42EF-B5E4-9B46B393FC5C}"/>
              </a:ext>
            </a:extLst>
          </p:cNvPr>
          <p:cNvSpPr/>
          <p:nvPr/>
        </p:nvSpPr>
        <p:spPr>
          <a:xfrm>
            <a:off x="10891217" y="1161987"/>
            <a:ext cx="1168547" cy="5477128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9E1B36-D95E-4D84-90AA-0DFFCA7B56AC}"/>
              </a:ext>
            </a:extLst>
          </p:cNvPr>
          <p:cNvSpPr txBox="1"/>
          <p:nvPr/>
        </p:nvSpPr>
        <p:spPr>
          <a:xfrm>
            <a:off x="10921492" y="1490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新規作成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CDDE1D1-7107-4464-B4EB-C380E8C7C0CB}"/>
              </a:ext>
            </a:extLst>
          </p:cNvPr>
          <p:cNvSpPr txBox="1"/>
          <p:nvPr/>
        </p:nvSpPr>
        <p:spPr>
          <a:xfrm>
            <a:off x="10928570" y="2353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図を保存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48BDCDA-43C0-4300-8BDB-C895D3F562DF}"/>
              </a:ext>
            </a:extLst>
          </p:cNvPr>
          <p:cNvSpPr txBox="1"/>
          <p:nvPr/>
        </p:nvSpPr>
        <p:spPr>
          <a:xfrm>
            <a:off x="11159403" y="3148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添付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303A1FE-F315-4B4E-B3B5-F68633B566EE}"/>
              </a:ext>
            </a:extLst>
          </p:cNvPr>
          <p:cNvSpPr txBox="1"/>
          <p:nvPr/>
        </p:nvSpPr>
        <p:spPr>
          <a:xfrm>
            <a:off x="11159403" y="3922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113491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出口 京佳</dc:creator>
  <cp:lastModifiedBy>出口 京佳</cp:lastModifiedBy>
  <cp:revision>20</cp:revision>
  <dcterms:created xsi:type="dcterms:W3CDTF">2020-05-19T06:52:43Z</dcterms:created>
  <dcterms:modified xsi:type="dcterms:W3CDTF">2021-04-22T16:37:06Z</dcterms:modified>
</cp:coreProperties>
</file>