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游ゴシック"/>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游ゴシック"/>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游ゴシック"/>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游ゴシック"/>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游ゴシック"/>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游ゴシック"/>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ACD2D4AC-0D73-4862-BC25-1D7EDB5914ED}" type="datetime">
              <a:rPr b="0" lang="en-US" sz="1200" spc="-1" strike="noStrike">
                <a:solidFill>
                  <a:srgbClr val="8b8b8b"/>
                </a:solidFill>
                <a:latin typeface="游ゴシック"/>
              </a:rPr>
              <a:t>11/7/21</a:t>
            </a:fld>
            <a:endParaRPr b="0" lang="en-US" sz="1200" spc="-1" strike="noStrike">
              <a:latin typeface="Times New Roman"/>
            </a:endParaRPr>
          </a:p>
        </p:txBody>
      </p:sp>
      <p:sp>
        <p:nvSpPr>
          <p:cNvPr id="1"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715E0FB-F339-489C-A35F-5F7F5C2E19C8}" type="slidenum">
              <a:rPr b="0" lang="en-US" sz="1200" spc="-1" strike="noStrike">
                <a:solidFill>
                  <a:srgbClr val="8b8b8b"/>
                </a:solidFill>
                <a:latin typeface="游ゴシック"/>
              </a:rPr>
              <a:t>1</a:t>
            </a:fld>
            <a:endParaRPr b="0" lang="en-US"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游ゴシック"/>
              </a:rPr>
              <a:t>クリックしてタイトルテキストを編集</a:t>
            </a:r>
            <a:endParaRPr b="0" lang="en-US" sz="1800" spc="-1" strike="noStrike">
              <a:solidFill>
                <a:srgbClr val="000000"/>
              </a:solidFill>
              <a:latin typeface="游ゴシック"/>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游ゴシック"/>
              </a:rPr>
              <a:t>クリックしてアウトラインのテキストを編集</a:t>
            </a:r>
            <a:endParaRPr b="0" lang="en-US" sz="2800" spc="-1" strike="noStrike">
              <a:solidFill>
                <a:srgbClr val="000000"/>
              </a:solidFill>
              <a:latin typeface="游ゴシック"/>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游ゴシック"/>
              </a:rPr>
              <a:t>2</a:t>
            </a:r>
            <a:r>
              <a:rPr b="0" lang="ja-JP" sz="2000" spc="-1" strike="noStrike">
                <a:solidFill>
                  <a:srgbClr val="000000"/>
                </a:solidFill>
                <a:latin typeface="游ゴシック"/>
              </a:rPr>
              <a:t>レベル目のアウトライン</a:t>
            </a:r>
            <a:endParaRPr b="0" lang="en-US" sz="2000" spc="-1" strike="noStrike">
              <a:solidFill>
                <a:srgbClr val="000000"/>
              </a:solidFill>
              <a:latin typeface="游ゴシック"/>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游ゴシック"/>
              </a:rPr>
              <a:t>3</a:t>
            </a:r>
            <a:r>
              <a:rPr b="0" lang="ja-JP" sz="1800" spc="-1" strike="noStrike">
                <a:solidFill>
                  <a:srgbClr val="000000"/>
                </a:solidFill>
                <a:latin typeface="游ゴシック"/>
              </a:rPr>
              <a:t>レベル目のアウトライン</a:t>
            </a:r>
            <a:endParaRPr b="0" lang="en-US" sz="1800" spc="-1" strike="noStrike">
              <a:solidFill>
                <a:srgbClr val="000000"/>
              </a:solidFill>
              <a:latin typeface="游ゴシック"/>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游ゴシック"/>
              </a:rPr>
              <a:t>4</a:t>
            </a:r>
            <a:r>
              <a:rPr b="0" lang="ja-JP" sz="1800" spc="-1" strike="noStrike">
                <a:solidFill>
                  <a:srgbClr val="000000"/>
                </a:solidFill>
                <a:latin typeface="游ゴシック"/>
              </a:rPr>
              <a:t>レベル目のアウトライン</a:t>
            </a:r>
            <a:endParaRPr b="0" lang="en-US" sz="1800" spc="-1" strike="noStrike">
              <a:solidFill>
                <a:srgbClr val="000000"/>
              </a:solidFill>
              <a:latin typeface="游ゴシック"/>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游ゴシック"/>
              </a:rPr>
              <a:t>5</a:t>
            </a:r>
            <a:r>
              <a:rPr b="0" lang="ja-JP" sz="2000" spc="-1" strike="noStrike">
                <a:solidFill>
                  <a:srgbClr val="000000"/>
                </a:solidFill>
                <a:latin typeface="游ゴシック"/>
              </a:rPr>
              <a:t>レベル目のアウトライン</a:t>
            </a:r>
            <a:endParaRPr b="0" lang="en-US" sz="2000" spc="-1" strike="noStrike">
              <a:solidFill>
                <a:srgbClr val="000000"/>
              </a:solidFill>
              <a:latin typeface="游ゴシック"/>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游ゴシック"/>
              </a:rPr>
              <a:t>6</a:t>
            </a:r>
            <a:r>
              <a:rPr b="0" lang="ja-JP" sz="2000" spc="-1" strike="noStrike">
                <a:solidFill>
                  <a:srgbClr val="000000"/>
                </a:solidFill>
                <a:latin typeface="游ゴシック"/>
              </a:rPr>
              <a:t>レベル目のアウトライン</a:t>
            </a:r>
            <a:endParaRPr b="0" lang="en-US" sz="2000" spc="-1" strike="noStrike">
              <a:solidFill>
                <a:srgbClr val="000000"/>
              </a:solidFill>
              <a:latin typeface="游ゴシック"/>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游ゴシック"/>
              </a:rPr>
              <a:t>7</a:t>
            </a:r>
            <a:r>
              <a:rPr b="0" lang="ja-JP" sz="2000" spc="-1" strike="noStrike">
                <a:solidFill>
                  <a:srgbClr val="000000"/>
                </a:solidFill>
                <a:latin typeface="游ゴシック"/>
              </a:rPr>
              <a:t>レベル目のアウトライン</a:t>
            </a:r>
            <a:endParaRPr b="0" lang="en-US" sz="2000" spc="-1" strike="noStrike">
              <a:solidFill>
                <a:srgbClr val="000000"/>
              </a:solidFill>
              <a:latin typeface="游ゴシック"/>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正方形/長方形 1"/>
          <p:cNvSpPr/>
          <p:nvPr/>
        </p:nvSpPr>
        <p:spPr>
          <a:xfrm>
            <a:off x="257400" y="184680"/>
            <a:ext cx="11676960" cy="452520"/>
          </a:xfrm>
          <a:prstGeom prst="rect">
            <a:avLst/>
          </a:prstGeom>
          <a:solidFill>
            <a:srgbClr val="a5a5a5"/>
          </a:solidFill>
          <a:ln>
            <a:solidFill>
              <a:srgbClr val="7a7a7a"/>
            </a:solidFill>
          </a:ln>
        </p:spPr>
        <p:style>
          <a:lnRef idx="2">
            <a:schemeClr val="accent3">
              <a:shade val="50000"/>
            </a:schemeClr>
          </a:lnRef>
          <a:fillRef idx="1">
            <a:schemeClr val="accent3"/>
          </a:fillRef>
          <a:effectRef idx="0">
            <a:schemeClr val="accent3"/>
          </a:effectRef>
          <a:fontRef idx="minor"/>
        </p:style>
      </p:sp>
      <p:sp>
        <p:nvSpPr>
          <p:cNvPr id="42" name="矢印: 左 2"/>
          <p:cNvSpPr/>
          <p:nvPr/>
        </p:nvSpPr>
        <p:spPr>
          <a:xfrm>
            <a:off x="438120" y="305280"/>
            <a:ext cx="295560" cy="210960"/>
          </a:xfrm>
          <a:prstGeom prst="lef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43" name="テキスト ボックス 3"/>
          <p:cNvSpPr/>
          <p:nvPr/>
        </p:nvSpPr>
        <p:spPr>
          <a:xfrm>
            <a:off x="1316160" y="244800"/>
            <a:ext cx="10954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游ゴシック"/>
              </a:rPr>
              <a:t>作品名Ａ</a:t>
            </a:r>
            <a:endParaRPr b="0" lang="en-US" sz="1800" spc="-1" strike="noStrike">
              <a:latin typeface="Arial"/>
            </a:endParaRPr>
          </a:p>
        </p:txBody>
      </p:sp>
      <p:pic>
        <p:nvPicPr>
          <p:cNvPr id="44" name="グラフィックス 8" descr="歯車 1 つ 単色塗りつぶし"/>
          <p:cNvPicPr/>
          <p:nvPr/>
        </p:nvPicPr>
        <p:blipFill>
          <a:blip r:embed="rId1"/>
          <a:stretch/>
        </p:blipFill>
        <p:spPr>
          <a:xfrm>
            <a:off x="11228400" y="181800"/>
            <a:ext cx="477720" cy="438840"/>
          </a:xfrm>
          <a:prstGeom prst="rect">
            <a:avLst/>
          </a:prstGeom>
          <a:ln w="0">
            <a:noFill/>
          </a:ln>
        </p:spPr>
      </p:pic>
      <p:sp>
        <p:nvSpPr>
          <p:cNvPr id="45" name="正方形/長方形 10"/>
          <p:cNvSpPr/>
          <p:nvPr/>
        </p:nvSpPr>
        <p:spPr>
          <a:xfrm>
            <a:off x="982800" y="740160"/>
            <a:ext cx="8641440" cy="4421520"/>
          </a:xfrm>
          <a:prstGeom prst="rect">
            <a:avLst/>
          </a:prstGeom>
          <a:solidFill>
            <a:schemeClr val="bg2"/>
          </a:solidFill>
          <a:ln>
            <a:solidFill>
              <a:srgbClr val="e7e6e6">
                <a:lumMod val="90000"/>
              </a:srgbClr>
            </a:solidFill>
          </a:ln>
        </p:spPr>
        <p:style>
          <a:lnRef idx="2">
            <a:schemeClr val="accent1">
              <a:shade val="50000"/>
            </a:schemeClr>
          </a:lnRef>
          <a:fillRef idx="1">
            <a:schemeClr val="accent1"/>
          </a:fillRef>
          <a:effectRef idx="0">
            <a:schemeClr val="accent1"/>
          </a:effectRef>
          <a:fontRef idx="minor"/>
        </p:style>
      </p:sp>
      <p:sp>
        <p:nvSpPr>
          <p:cNvPr id="46" name="四角形: 角を丸くする 11"/>
          <p:cNvSpPr/>
          <p:nvPr/>
        </p:nvSpPr>
        <p:spPr>
          <a:xfrm>
            <a:off x="71640" y="746640"/>
            <a:ext cx="883440" cy="452520"/>
          </a:xfrm>
          <a:prstGeom prst="roundRect">
            <a:avLst>
              <a:gd name="adj" fmla="val 16667"/>
            </a:avLst>
          </a:prstGeom>
          <a:solidFill>
            <a:schemeClr val="bg1"/>
          </a:solidFill>
          <a:ln>
            <a:solidFill>
              <a:srgbClr val="4472c4">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游ゴシック"/>
              </a:rPr>
              <a:t>時系列１</a:t>
            </a:r>
            <a:endParaRPr b="0" lang="en-US" sz="1200" spc="-1" strike="noStrike">
              <a:latin typeface="Arial"/>
            </a:endParaRPr>
          </a:p>
        </p:txBody>
      </p:sp>
      <p:sp>
        <p:nvSpPr>
          <p:cNvPr id="47" name="四角形: 角を丸くする 12"/>
          <p:cNvSpPr/>
          <p:nvPr/>
        </p:nvSpPr>
        <p:spPr>
          <a:xfrm>
            <a:off x="71640" y="1217880"/>
            <a:ext cx="88344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游ゴシック"/>
              </a:rPr>
              <a:t>時系列</a:t>
            </a:r>
            <a:r>
              <a:rPr b="0" lang="en-US" sz="1200" spc="-1" strike="noStrike">
                <a:solidFill>
                  <a:srgbClr val="000000"/>
                </a:solidFill>
                <a:latin typeface="游ゴシック"/>
              </a:rPr>
              <a:t>2</a:t>
            </a:r>
            <a:endParaRPr b="0" lang="en-US" sz="1200" spc="-1" strike="noStrike">
              <a:latin typeface="Arial"/>
            </a:endParaRPr>
          </a:p>
        </p:txBody>
      </p:sp>
      <p:sp>
        <p:nvSpPr>
          <p:cNvPr id="48" name="四角形: 角を丸くする 13"/>
          <p:cNvSpPr/>
          <p:nvPr/>
        </p:nvSpPr>
        <p:spPr>
          <a:xfrm>
            <a:off x="71640" y="1689120"/>
            <a:ext cx="88344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200" spc="-1" strike="noStrike">
                <a:solidFill>
                  <a:srgbClr val="000000"/>
                </a:solidFill>
                <a:latin typeface="游ゴシック"/>
              </a:rPr>
              <a:t>時系列</a:t>
            </a:r>
            <a:r>
              <a:rPr b="0" lang="en-US" sz="1200" spc="-1" strike="noStrike">
                <a:solidFill>
                  <a:srgbClr val="000000"/>
                </a:solidFill>
                <a:latin typeface="游ゴシック"/>
              </a:rPr>
              <a:t>3</a:t>
            </a:r>
            <a:endParaRPr b="0" lang="en-US" sz="1200" spc="-1" strike="noStrike">
              <a:latin typeface="Arial"/>
            </a:endParaRPr>
          </a:p>
        </p:txBody>
      </p:sp>
      <p:sp>
        <p:nvSpPr>
          <p:cNvPr id="49" name="正方形/長方形 14"/>
          <p:cNvSpPr/>
          <p:nvPr/>
        </p:nvSpPr>
        <p:spPr>
          <a:xfrm>
            <a:off x="982800" y="5128920"/>
            <a:ext cx="7847640" cy="172872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50" name="正方形/長方形 19"/>
          <p:cNvSpPr/>
          <p:nvPr/>
        </p:nvSpPr>
        <p:spPr>
          <a:xfrm>
            <a:off x="8830800" y="5126040"/>
            <a:ext cx="3079800" cy="9885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51" name="四角形: 角を丸くする 20"/>
          <p:cNvSpPr/>
          <p:nvPr/>
        </p:nvSpPr>
        <p:spPr>
          <a:xfrm>
            <a:off x="8168040" y="279000"/>
            <a:ext cx="881640" cy="26928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Actor</a:t>
            </a:r>
            <a:endParaRPr b="0" lang="en-US" sz="1800" spc="-1" strike="noStrike">
              <a:latin typeface="Arial"/>
            </a:endParaRPr>
          </a:p>
        </p:txBody>
      </p:sp>
      <p:sp>
        <p:nvSpPr>
          <p:cNvPr id="52" name="四角形: 角を丸くする 21"/>
          <p:cNvSpPr/>
          <p:nvPr/>
        </p:nvSpPr>
        <p:spPr>
          <a:xfrm>
            <a:off x="9135720" y="272160"/>
            <a:ext cx="942120" cy="273600"/>
          </a:xfrm>
          <a:prstGeom prst="roundRect">
            <a:avLst>
              <a:gd name="adj" fmla="val 16667"/>
            </a:avLst>
          </a:prstGeom>
          <a:solidFill>
            <a:schemeClr val="accent6"/>
          </a:solidFill>
          <a:ln>
            <a:solidFill>
              <a:srgbClr val="70ad47">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Line</a:t>
            </a:r>
            <a:endParaRPr b="0" lang="en-US" sz="1800" spc="-1" strike="noStrike">
              <a:latin typeface="Arial"/>
            </a:endParaRPr>
          </a:p>
        </p:txBody>
      </p:sp>
      <p:pic>
        <p:nvPicPr>
          <p:cNvPr id="53" name="図 25" descr="アイコン&#10;&#10;自動的に生成された説明"/>
          <p:cNvPicPr/>
          <p:nvPr/>
        </p:nvPicPr>
        <p:blipFill>
          <a:blip r:embed="rId2"/>
          <a:stretch/>
        </p:blipFill>
        <p:spPr>
          <a:xfrm>
            <a:off x="1097640" y="5481720"/>
            <a:ext cx="1023480" cy="1023480"/>
          </a:xfrm>
          <a:prstGeom prst="rect">
            <a:avLst/>
          </a:prstGeom>
          <a:ln w="0">
            <a:noFill/>
          </a:ln>
        </p:spPr>
      </p:pic>
      <p:sp>
        <p:nvSpPr>
          <p:cNvPr id="54" name="直線コネクタ 27"/>
          <p:cNvSpPr/>
          <p:nvPr/>
        </p:nvSpPr>
        <p:spPr>
          <a:xfrm>
            <a:off x="2361960" y="5481360"/>
            <a:ext cx="2293920" cy="360"/>
          </a:xfrm>
          <a:prstGeom prst="line">
            <a:avLst/>
          </a:prstGeom>
          <a:ln>
            <a:solidFill>
              <a:srgbClr val="000000"/>
            </a:solidFill>
          </a:ln>
        </p:spPr>
        <p:style>
          <a:lnRef idx="1">
            <a:schemeClr val="dk1"/>
          </a:lnRef>
          <a:fillRef idx="0">
            <a:schemeClr val="dk1"/>
          </a:fillRef>
          <a:effectRef idx="0">
            <a:schemeClr val="dk1"/>
          </a:effectRef>
          <a:fontRef idx="minor"/>
        </p:style>
      </p:sp>
      <p:sp>
        <p:nvSpPr>
          <p:cNvPr id="55" name="正方形/長方形 28"/>
          <p:cNvSpPr/>
          <p:nvPr/>
        </p:nvSpPr>
        <p:spPr>
          <a:xfrm>
            <a:off x="2362320" y="5644440"/>
            <a:ext cx="6347160" cy="114084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56" name="四角形: 角を丸くする 30"/>
          <p:cNvSpPr/>
          <p:nvPr/>
        </p:nvSpPr>
        <p:spPr>
          <a:xfrm>
            <a:off x="6193080" y="5272920"/>
            <a:ext cx="1023480" cy="299160"/>
          </a:xfrm>
          <a:prstGeom prst="roundRect">
            <a:avLst>
              <a:gd name="adj" fmla="val 16667"/>
            </a:avLst>
          </a:prstGeom>
          <a:solidFill>
            <a:schemeClr val="accent6"/>
          </a:solidFill>
          <a:ln>
            <a:solidFill>
              <a:srgbClr val="70ad4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游ゴシック"/>
              </a:rPr>
              <a:t>編集</a:t>
            </a:r>
            <a:endParaRPr b="0" lang="en-US" sz="1800" spc="-1" strike="noStrike">
              <a:latin typeface="Arial"/>
            </a:endParaRPr>
          </a:p>
        </p:txBody>
      </p:sp>
      <p:sp>
        <p:nvSpPr>
          <p:cNvPr id="57" name="四角形: 角を丸くする 31"/>
          <p:cNvSpPr/>
          <p:nvPr/>
        </p:nvSpPr>
        <p:spPr>
          <a:xfrm>
            <a:off x="7432920" y="5272920"/>
            <a:ext cx="1023480" cy="299160"/>
          </a:xfrm>
          <a:prstGeom prst="roundRect">
            <a:avLst>
              <a:gd name="adj" fmla="val 166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游ゴシック"/>
              </a:rPr>
              <a:t>削除</a:t>
            </a:r>
            <a:endParaRPr b="0" lang="en-US" sz="1800" spc="-1" strike="noStrike">
              <a:latin typeface="Arial"/>
            </a:endParaRPr>
          </a:p>
        </p:txBody>
      </p:sp>
      <p:grpSp>
        <p:nvGrpSpPr>
          <p:cNvPr id="58" name="グループ化 39"/>
          <p:cNvGrpSpPr/>
          <p:nvPr/>
        </p:nvGrpSpPr>
        <p:grpSpPr>
          <a:xfrm>
            <a:off x="8850240" y="6125400"/>
            <a:ext cx="2443680" cy="521280"/>
            <a:chOff x="8850240" y="6125400"/>
            <a:chExt cx="2443680" cy="521280"/>
          </a:xfrm>
        </p:grpSpPr>
        <p:sp>
          <p:nvSpPr>
            <p:cNvPr id="59" name="四角形: 角を丸くする 32"/>
            <p:cNvSpPr/>
            <p:nvPr/>
          </p:nvSpPr>
          <p:spPr>
            <a:xfrm>
              <a:off x="8850240" y="6125400"/>
              <a:ext cx="758520" cy="521280"/>
            </a:xfrm>
            <a:prstGeom prst="roundRect">
              <a:avLst>
                <a:gd name="adj" fmla="val 16667"/>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人物</a:t>
              </a:r>
              <a:endParaRPr b="0" lang="en-US" sz="1400" spc="-1" strike="noStrike">
                <a:latin typeface="Arial"/>
              </a:endParaRPr>
            </a:p>
          </p:txBody>
        </p:sp>
        <p:sp>
          <p:nvSpPr>
            <p:cNvPr id="60" name="四角形: 角を丸くする 37"/>
            <p:cNvSpPr/>
            <p:nvPr/>
          </p:nvSpPr>
          <p:spPr>
            <a:xfrm>
              <a:off x="9624600" y="6139440"/>
              <a:ext cx="758520" cy="5029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関係</a:t>
              </a:r>
              <a:endParaRPr b="0" lang="en-US" sz="1400" spc="-1" strike="noStrike">
                <a:latin typeface="Arial"/>
              </a:endParaRPr>
            </a:p>
          </p:txBody>
        </p:sp>
        <p:sp>
          <p:nvSpPr>
            <p:cNvPr id="61" name="四角形: 角を丸くする 38"/>
            <p:cNvSpPr/>
            <p:nvPr/>
          </p:nvSpPr>
          <p:spPr>
            <a:xfrm>
              <a:off x="10350000" y="6136560"/>
              <a:ext cx="943920" cy="5029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グループ</a:t>
              </a:r>
              <a:endParaRPr b="0" lang="en-US" sz="1400" spc="-1" strike="noStrike">
                <a:latin typeface="Arial"/>
              </a:endParaRPr>
            </a:p>
          </p:txBody>
        </p:sp>
      </p:grpSp>
      <p:sp>
        <p:nvSpPr>
          <p:cNvPr id="62" name="正方形/長方形 42"/>
          <p:cNvSpPr/>
          <p:nvPr/>
        </p:nvSpPr>
        <p:spPr>
          <a:xfrm>
            <a:off x="9238320" y="5610600"/>
            <a:ext cx="1917000" cy="3207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63" name="正方形/長方形 43"/>
          <p:cNvSpPr/>
          <p:nvPr/>
        </p:nvSpPr>
        <p:spPr>
          <a:xfrm>
            <a:off x="11174400" y="5608080"/>
            <a:ext cx="323640" cy="320760"/>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p:style>
      </p:sp>
      <p:pic>
        <p:nvPicPr>
          <p:cNvPr id="64" name="グラフィックス 45" descr="拡大鏡 単色塗りつぶし"/>
          <p:cNvPicPr/>
          <p:nvPr/>
        </p:nvPicPr>
        <p:blipFill>
          <a:blip r:embed="rId3"/>
          <a:stretch/>
        </p:blipFill>
        <p:spPr>
          <a:xfrm>
            <a:off x="11171160" y="5614200"/>
            <a:ext cx="323640" cy="313560"/>
          </a:xfrm>
          <a:prstGeom prst="rect">
            <a:avLst/>
          </a:prstGeom>
          <a:ln w="0">
            <a:noFill/>
          </a:ln>
        </p:spPr>
      </p:pic>
      <p:sp>
        <p:nvSpPr>
          <p:cNvPr id="65" name="テキスト ボックス 47"/>
          <p:cNvSpPr/>
          <p:nvPr/>
        </p:nvSpPr>
        <p:spPr>
          <a:xfrm>
            <a:off x="9160920" y="5234040"/>
            <a:ext cx="586440" cy="3337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600" spc="-1" strike="noStrike">
                <a:solidFill>
                  <a:srgbClr val="000000"/>
                </a:solidFill>
                <a:latin typeface="游ゴシック"/>
              </a:rPr>
              <a:t>検索</a:t>
            </a:r>
            <a:endParaRPr b="0" lang="en-US" sz="1600" spc="-1" strike="noStrike">
              <a:latin typeface="Arial"/>
            </a:endParaRPr>
          </a:p>
        </p:txBody>
      </p:sp>
      <p:sp>
        <p:nvSpPr>
          <p:cNvPr id="66" name="二等辺三角形 48"/>
          <p:cNvSpPr/>
          <p:nvPr/>
        </p:nvSpPr>
        <p:spPr>
          <a:xfrm rot="10800000">
            <a:off x="11656440" y="359280"/>
            <a:ext cx="84960" cy="100080"/>
          </a:xfrm>
          <a:prstGeom prst="triangle">
            <a:avLst>
              <a:gd name="adj"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67" name="テキスト ボックス 7"/>
          <p:cNvSpPr/>
          <p:nvPr/>
        </p:nvSpPr>
        <p:spPr>
          <a:xfrm>
            <a:off x="2365920" y="5162040"/>
            <a:ext cx="6382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游ゴシック"/>
              </a:rPr>
              <a:t>名前</a:t>
            </a:r>
            <a:endParaRPr b="0" lang="en-US" sz="1800" spc="-1" strike="noStrike">
              <a:latin typeface="Arial"/>
            </a:endParaRPr>
          </a:p>
        </p:txBody>
      </p:sp>
      <p:sp>
        <p:nvSpPr>
          <p:cNvPr id="68" name="テキスト ボックス 34"/>
          <p:cNvSpPr/>
          <p:nvPr/>
        </p:nvSpPr>
        <p:spPr>
          <a:xfrm>
            <a:off x="2363760" y="5666400"/>
            <a:ext cx="634536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ja-JP" sz="1800" spc="-1" strike="noStrike">
                <a:solidFill>
                  <a:srgbClr val="000000"/>
                </a:solidFill>
                <a:latin typeface="游ゴシック"/>
              </a:rPr>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b="0" lang="en-US" sz="1800" spc="-1" strike="noStrike">
              <a:latin typeface="Arial"/>
            </a:endParaRPr>
          </a:p>
        </p:txBody>
      </p:sp>
      <p:sp>
        <p:nvSpPr>
          <p:cNvPr id="69" name="四角形: 角を丸くする 21_0"/>
          <p:cNvSpPr/>
          <p:nvPr/>
        </p:nvSpPr>
        <p:spPr>
          <a:xfrm>
            <a:off x="10152000" y="266400"/>
            <a:ext cx="942120" cy="273600"/>
          </a:xfrm>
          <a:prstGeom prst="roundRect">
            <a:avLst>
              <a:gd name="adj" fmla="val 16667"/>
            </a:avLst>
          </a:prstGeom>
          <a:solidFill>
            <a:srgbClr val="ffd428"/>
          </a:solidFill>
          <a:ln>
            <a:solidFill>
              <a:srgbClr val="ffbf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other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正方形/長方形 1"/>
          <p:cNvSpPr/>
          <p:nvPr/>
        </p:nvSpPr>
        <p:spPr>
          <a:xfrm>
            <a:off x="257400" y="184680"/>
            <a:ext cx="11676960" cy="452520"/>
          </a:xfrm>
          <a:prstGeom prst="rect">
            <a:avLst/>
          </a:prstGeom>
          <a:solidFill>
            <a:srgbClr val="a5a5a5"/>
          </a:solidFill>
          <a:ln>
            <a:solidFill>
              <a:srgbClr val="7a7a7a"/>
            </a:solidFill>
          </a:ln>
        </p:spPr>
        <p:style>
          <a:lnRef idx="2">
            <a:schemeClr val="accent3">
              <a:shade val="50000"/>
            </a:schemeClr>
          </a:lnRef>
          <a:fillRef idx="1">
            <a:schemeClr val="accent3"/>
          </a:fillRef>
          <a:effectRef idx="0">
            <a:schemeClr val="accent3"/>
          </a:effectRef>
          <a:fontRef idx="minor"/>
        </p:style>
      </p:sp>
      <p:sp>
        <p:nvSpPr>
          <p:cNvPr id="71" name="矢印: 左 2"/>
          <p:cNvSpPr/>
          <p:nvPr/>
        </p:nvSpPr>
        <p:spPr>
          <a:xfrm>
            <a:off x="438120" y="305280"/>
            <a:ext cx="295560" cy="210960"/>
          </a:xfrm>
          <a:prstGeom prst="lef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72" name="テキスト ボックス 3"/>
          <p:cNvSpPr/>
          <p:nvPr/>
        </p:nvSpPr>
        <p:spPr>
          <a:xfrm>
            <a:off x="1316160" y="244800"/>
            <a:ext cx="10954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游ゴシック"/>
              </a:rPr>
              <a:t>作品名Ａ</a:t>
            </a:r>
            <a:endParaRPr b="0" lang="en-US" sz="1800" spc="-1" strike="noStrike">
              <a:latin typeface="Arial"/>
            </a:endParaRPr>
          </a:p>
        </p:txBody>
      </p:sp>
      <p:grpSp>
        <p:nvGrpSpPr>
          <p:cNvPr id="73" name="グループ化 6"/>
          <p:cNvGrpSpPr/>
          <p:nvPr/>
        </p:nvGrpSpPr>
        <p:grpSpPr>
          <a:xfrm>
            <a:off x="10671840" y="265320"/>
            <a:ext cx="317520" cy="292320"/>
            <a:chOff x="10671840" y="265320"/>
            <a:chExt cx="317520" cy="292320"/>
          </a:xfrm>
        </p:grpSpPr>
        <p:sp>
          <p:nvSpPr>
            <p:cNvPr id="74" name="矢印: 下 4"/>
            <p:cNvSpPr/>
            <p:nvPr/>
          </p:nvSpPr>
          <p:spPr>
            <a:xfrm>
              <a:off x="10719360" y="265320"/>
              <a:ext cx="222120" cy="227160"/>
            </a:xfrm>
            <a:prstGeom prst="down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75" name="正方形/長方形 5"/>
            <p:cNvSpPr/>
            <p:nvPr/>
          </p:nvSpPr>
          <p:spPr>
            <a:xfrm>
              <a:off x="10671840" y="521640"/>
              <a:ext cx="317520" cy="360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grpSp>
      <p:pic>
        <p:nvPicPr>
          <p:cNvPr id="76" name="グラフィックス 8" descr="歯車 1 つ 単色塗りつぶし"/>
          <p:cNvPicPr/>
          <p:nvPr/>
        </p:nvPicPr>
        <p:blipFill>
          <a:blip r:embed="rId1"/>
          <a:stretch/>
        </p:blipFill>
        <p:spPr>
          <a:xfrm>
            <a:off x="11228400" y="181800"/>
            <a:ext cx="477720" cy="438840"/>
          </a:xfrm>
          <a:prstGeom prst="rect">
            <a:avLst/>
          </a:prstGeom>
          <a:ln w="0">
            <a:noFill/>
          </a:ln>
        </p:spPr>
      </p:pic>
      <p:sp>
        <p:nvSpPr>
          <p:cNvPr id="77" name="正方形/長方形 10"/>
          <p:cNvSpPr/>
          <p:nvPr/>
        </p:nvSpPr>
        <p:spPr>
          <a:xfrm>
            <a:off x="1775160" y="722160"/>
            <a:ext cx="8641440" cy="4421520"/>
          </a:xfrm>
          <a:prstGeom prst="rect">
            <a:avLst/>
          </a:prstGeom>
          <a:solidFill>
            <a:schemeClr val="bg2"/>
          </a:solidFill>
          <a:ln>
            <a:solidFill>
              <a:srgbClr val="e7e6e6">
                <a:lumMod val="90000"/>
              </a:srgbClr>
            </a:solidFill>
          </a:ln>
        </p:spPr>
        <p:style>
          <a:lnRef idx="2">
            <a:schemeClr val="accent1">
              <a:shade val="50000"/>
            </a:schemeClr>
          </a:lnRef>
          <a:fillRef idx="1">
            <a:schemeClr val="accent1"/>
          </a:fillRef>
          <a:effectRef idx="0">
            <a:schemeClr val="accent1"/>
          </a:effectRef>
          <a:fontRef idx="minor"/>
        </p:style>
      </p:sp>
      <p:sp>
        <p:nvSpPr>
          <p:cNvPr id="78" name="四角形: 角を丸くする 11"/>
          <p:cNvSpPr/>
          <p:nvPr/>
        </p:nvSpPr>
        <p:spPr>
          <a:xfrm>
            <a:off x="71640" y="746640"/>
            <a:ext cx="1685880" cy="452520"/>
          </a:xfrm>
          <a:prstGeom prst="roundRect">
            <a:avLst>
              <a:gd name="adj" fmla="val 16667"/>
            </a:avLst>
          </a:prstGeom>
          <a:solidFill>
            <a:schemeClr val="bg1"/>
          </a:solidFill>
          <a:ln>
            <a:solidFill>
              <a:srgbClr val="4472c4">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endParaRPr b="0" lang="en-US" sz="1200" spc="-1" strike="noStrike">
              <a:latin typeface="Arial"/>
            </a:endParaRPr>
          </a:p>
        </p:txBody>
      </p:sp>
      <p:sp>
        <p:nvSpPr>
          <p:cNvPr id="79" name="四角形: 角を丸くする 12"/>
          <p:cNvSpPr/>
          <p:nvPr/>
        </p:nvSpPr>
        <p:spPr>
          <a:xfrm>
            <a:off x="71640" y="1217880"/>
            <a:ext cx="168588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r>
              <a:rPr b="0" lang="en-US" sz="1200" spc="-1" strike="noStrike">
                <a:solidFill>
                  <a:srgbClr val="000000"/>
                </a:solidFill>
                <a:latin typeface="游ゴシック"/>
              </a:rPr>
              <a:t>Z</a:t>
            </a:r>
            <a:endParaRPr b="0" lang="en-US" sz="1200" spc="-1" strike="noStrike">
              <a:latin typeface="Arial"/>
            </a:endParaRPr>
          </a:p>
        </p:txBody>
      </p:sp>
      <p:sp>
        <p:nvSpPr>
          <p:cNvPr id="80" name="四角形: 角を丸くする 13"/>
          <p:cNvSpPr/>
          <p:nvPr/>
        </p:nvSpPr>
        <p:spPr>
          <a:xfrm>
            <a:off x="71640" y="1689120"/>
            <a:ext cx="168588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r>
              <a:rPr b="0" lang="en-US" sz="1200" spc="-1" strike="noStrike">
                <a:solidFill>
                  <a:srgbClr val="000000"/>
                </a:solidFill>
                <a:latin typeface="游ゴシック"/>
              </a:rPr>
              <a:t>ZZ</a:t>
            </a:r>
            <a:endParaRPr b="0" lang="en-US" sz="1200" spc="-1" strike="noStrike">
              <a:latin typeface="Arial"/>
            </a:endParaRPr>
          </a:p>
        </p:txBody>
      </p:sp>
      <p:sp>
        <p:nvSpPr>
          <p:cNvPr id="81" name="正方形/長方形 14"/>
          <p:cNvSpPr/>
          <p:nvPr/>
        </p:nvSpPr>
        <p:spPr>
          <a:xfrm>
            <a:off x="982800" y="5128920"/>
            <a:ext cx="7847640" cy="172872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82" name="正方形/長方形 19"/>
          <p:cNvSpPr/>
          <p:nvPr/>
        </p:nvSpPr>
        <p:spPr>
          <a:xfrm>
            <a:off x="8830800" y="5126040"/>
            <a:ext cx="3079800" cy="9885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83" name="四角形: 角を丸くする 20"/>
          <p:cNvSpPr/>
          <p:nvPr/>
        </p:nvSpPr>
        <p:spPr>
          <a:xfrm>
            <a:off x="8348040" y="279000"/>
            <a:ext cx="881640" cy="26928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Actor</a:t>
            </a:r>
            <a:endParaRPr b="0" lang="en-US" sz="1800" spc="-1" strike="noStrike">
              <a:latin typeface="Arial"/>
            </a:endParaRPr>
          </a:p>
        </p:txBody>
      </p:sp>
      <p:sp>
        <p:nvSpPr>
          <p:cNvPr id="84" name="四角形: 角を丸くする 21"/>
          <p:cNvSpPr/>
          <p:nvPr/>
        </p:nvSpPr>
        <p:spPr>
          <a:xfrm>
            <a:off x="9423720" y="272160"/>
            <a:ext cx="942120" cy="273600"/>
          </a:xfrm>
          <a:prstGeom prst="roundRect">
            <a:avLst>
              <a:gd name="adj" fmla="val 16667"/>
            </a:avLst>
          </a:prstGeom>
          <a:solidFill>
            <a:schemeClr val="accent6"/>
          </a:solidFill>
          <a:ln>
            <a:solidFill>
              <a:srgbClr val="70ad47">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Line</a:t>
            </a:r>
            <a:endParaRPr b="0" lang="en-US" sz="1800" spc="-1" strike="noStrike">
              <a:latin typeface="Arial"/>
            </a:endParaRPr>
          </a:p>
        </p:txBody>
      </p:sp>
      <p:pic>
        <p:nvPicPr>
          <p:cNvPr id="85" name="図 25" descr="アイコン&#10;&#10;自動的に生成された説明"/>
          <p:cNvPicPr/>
          <p:nvPr/>
        </p:nvPicPr>
        <p:blipFill>
          <a:blip r:embed="rId2"/>
          <a:stretch/>
        </p:blipFill>
        <p:spPr>
          <a:xfrm>
            <a:off x="1097640" y="5481720"/>
            <a:ext cx="1023480" cy="1023480"/>
          </a:xfrm>
          <a:prstGeom prst="rect">
            <a:avLst/>
          </a:prstGeom>
          <a:ln w="0">
            <a:noFill/>
          </a:ln>
        </p:spPr>
      </p:pic>
      <p:sp>
        <p:nvSpPr>
          <p:cNvPr id="86" name="直線コネクタ 27"/>
          <p:cNvSpPr/>
          <p:nvPr/>
        </p:nvSpPr>
        <p:spPr>
          <a:xfrm>
            <a:off x="2361960" y="5481360"/>
            <a:ext cx="2293920" cy="360"/>
          </a:xfrm>
          <a:prstGeom prst="line">
            <a:avLst/>
          </a:prstGeom>
          <a:ln>
            <a:solidFill>
              <a:srgbClr val="000000"/>
            </a:solidFill>
          </a:ln>
        </p:spPr>
        <p:style>
          <a:lnRef idx="1">
            <a:schemeClr val="dk1"/>
          </a:lnRef>
          <a:fillRef idx="0">
            <a:schemeClr val="dk1"/>
          </a:fillRef>
          <a:effectRef idx="0">
            <a:schemeClr val="dk1"/>
          </a:effectRef>
          <a:fontRef idx="minor"/>
        </p:style>
      </p:sp>
      <p:sp>
        <p:nvSpPr>
          <p:cNvPr id="87" name="正方形/長方形 28"/>
          <p:cNvSpPr/>
          <p:nvPr/>
        </p:nvSpPr>
        <p:spPr>
          <a:xfrm>
            <a:off x="2362320" y="5644440"/>
            <a:ext cx="6347160" cy="114084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88" name="四角形: 角を丸くする 30"/>
          <p:cNvSpPr/>
          <p:nvPr/>
        </p:nvSpPr>
        <p:spPr>
          <a:xfrm>
            <a:off x="6193080" y="5272920"/>
            <a:ext cx="1023480" cy="299160"/>
          </a:xfrm>
          <a:prstGeom prst="roundRect">
            <a:avLst>
              <a:gd name="adj" fmla="val 16667"/>
            </a:avLst>
          </a:prstGeom>
          <a:solidFill>
            <a:schemeClr val="accent6"/>
          </a:solidFill>
          <a:ln>
            <a:solidFill>
              <a:srgbClr val="70ad4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游ゴシック"/>
              </a:rPr>
              <a:t>編集</a:t>
            </a:r>
            <a:endParaRPr b="0" lang="en-US" sz="1800" spc="-1" strike="noStrike">
              <a:latin typeface="Arial"/>
            </a:endParaRPr>
          </a:p>
        </p:txBody>
      </p:sp>
      <p:sp>
        <p:nvSpPr>
          <p:cNvPr id="89" name="四角形: 角を丸くする 31"/>
          <p:cNvSpPr/>
          <p:nvPr/>
        </p:nvSpPr>
        <p:spPr>
          <a:xfrm>
            <a:off x="7432920" y="5272920"/>
            <a:ext cx="1023480" cy="299160"/>
          </a:xfrm>
          <a:prstGeom prst="roundRect">
            <a:avLst>
              <a:gd name="adj" fmla="val 166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游ゴシック"/>
              </a:rPr>
              <a:t>削除</a:t>
            </a:r>
            <a:endParaRPr b="0" lang="en-US" sz="1800" spc="-1" strike="noStrike">
              <a:latin typeface="Arial"/>
            </a:endParaRPr>
          </a:p>
        </p:txBody>
      </p:sp>
      <p:grpSp>
        <p:nvGrpSpPr>
          <p:cNvPr id="90" name="グループ化 39"/>
          <p:cNvGrpSpPr/>
          <p:nvPr/>
        </p:nvGrpSpPr>
        <p:grpSpPr>
          <a:xfrm>
            <a:off x="8850240" y="6125400"/>
            <a:ext cx="2443680" cy="521280"/>
            <a:chOff x="8850240" y="6125400"/>
            <a:chExt cx="2443680" cy="521280"/>
          </a:xfrm>
        </p:grpSpPr>
        <p:sp>
          <p:nvSpPr>
            <p:cNvPr id="91" name="四角形: 角を丸くする 32"/>
            <p:cNvSpPr/>
            <p:nvPr/>
          </p:nvSpPr>
          <p:spPr>
            <a:xfrm>
              <a:off x="8850240" y="6125400"/>
              <a:ext cx="758520" cy="521280"/>
            </a:xfrm>
            <a:prstGeom prst="roundRect">
              <a:avLst>
                <a:gd name="adj" fmla="val 16667"/>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人物</a:t>
              </a:r>
              <a:endParaRPr b="0" lang="en-US" sz="1400" spc="-1" strike="noStrike">
                <a:latin typeface="Arial"/>
              </a:endParaRPr>
            </a:p>
          </p:txBody>
        </p:sp>
        <p:sp>
          <p:nvSpPr>
            <p:cNvPr id="92" name="四角形: 角を丸くする 37"/>
            <p:cNvSpPr/>
            <p:nvPr/>
          </p:nvSpPr>
          <p:spPr>
            <a:xfrm>
              <a:off x="9624600" y="6139440"/>
              <a:ext cx="758520" cy="5029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関係</a:t>
              </a:r>
              <a:endParaRPr b="0" lang="en-US" sz="1400" spc="-1" strike="noStrike">
                <a:latin typeface="Arial"/>
              </a:endParaRPr>
            </a:p>
          </p:txBody>
        </p:sp>
        <p:sp>
          <p:nvSpPr>
            <p:cNvPr id="93" name="四角形: 角を丸くする 38"/>
            <p:cNvSpPr/>
            <p:nvPr/>
          </p:nvSpPr>
          <p:spPr>
            <a:xfrm>
              <a:off x="10350000" y="6136560"/>
              <a:ext cx="943920" cy="5029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グループ</a:t>
              </a:r>
              <a:endParaRPr b="0" lang="en-US" sz="1400" spc="-1" strike="noStrike">
                <a:latin typeface="Arial"/>
              </a:endParaRPr>
            </a:p>
          </p:txBody>
        </p:sp>
      </p:grpSp>
      <p:sp>
        <p:nvSpPr>
          <p:cNvPr id="94" name="正方形/長方形 42"/>
          <p:cNvSpPr/>
          <p:nvPr/>
        </p:nvSpPr>
        <p:spPr>
          <a:xfrm>
            <a:off x="9238320" y="5610600"/>
            <a:ext cx="1917000" cy="3207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95" name="正方形/長方形 43"/>
          <p:cNvSpPr/>
          <p:nvPr/>
        </p:nvSpPr>
        <p:spPr>
          <a:xfrm>
            <a:off x="11174400" y="5608080"/>
            <a:ext cx="323640" cy="320760"/>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p:style>
      </p:sp>
      <p:pic>
        <p:nvPicPr>
          <p:cNvPr id="96" name="グラフィックス 45" descr="拡大鏡 単色塗りつぶし"/>
          <p:cNvPicPr/>
          <p:nvPr/>
        </p:nvPicPr>
        <p:blipFill>
          <a:blip r:embed="rId3"/>
          <a:stretch/>
        </p:blipFill>
        <p:spPr>
          <a:xfrm>
            <a:off x="11171160" y="5614200"/>
            <a:ext cx="323640" cy="313560"/>
          </a:xfrm>
          <a:prstGeom prst="rect">
            <a:avLst/>
          </a:prstGeom>
          <a:ln w="0">
            <a:noFill/>
          </a:ln>
        </p:spPr>
      </p:pic>
      <p:sp>
        <p:nvSpPr>
          <p:cNvPr id="97" name="テキスト ボックス 47"/>
          <p:cNvSpPr/>
          <p:nvPr/>
        </p:nvSpPr>
        <p:spPr>
          <a:xfrm>
            <a:off x="9160920" y="5234040"/>
            <a:ext cx="586440" cy="3337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600" spc="-1" strike="noStrike">
                <a:solidFill>
                  <a:srgbClr val="000000"/>
                </a:solidFill>
                <a:latin typeface="游ゴシック"/>
              </a:rPr>
              <a:t>検索</a:t>
            </a:r>
            <a:endParaRPr b="0" lang="en-US" sz="1600" spc="-1" strike="noStrike">
              <a:latin typeface="Arial"/>
            </a:endParaRPr>
          </a:p>
        </p:txBody>
      </p:sp>
      <p:sp>
        <p:nvSpPr>
          <p:cNvPr id="98" name="二等辺三角形 48"/>
          <p:cNvSpPr/>
          <p:nvPr/>
        </p:nvSpPr>
        <p:spPr>
          <a:xfrm rot="10800000">
            <a:off x="11656440" y="359280"/>
            <a:ext cx="84960" cy="100080"/>
          </a:xfrm>
          <a:prstGeom prst="triangle">
            <a:avLst>
              <a:gd name="adj"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99" name="テキスト ボックス 7"/>
          <p:cNvSpPr/>
          <p:nvPr/>
        </p:nvSpPr>
        <p:spPr>
          <a:xfrm>
            <a:off x="2365920" y="5162040"/>
            <a:ext cx="6382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游ゴシック"/>
              </a:rPr>
              <a:t>名前</a:t>
            </a:r>
            <a:endParaRPr b="0" lang="en-US" sz="1800" spc="-1" strike="noStrike">
              <a:latin typeface="Arial"/>
            </a:endParaRPr>
          </a:p>
        </p:txBody>
      </p:sp>
      <p:sp>
        <p:nvSpPr>
          <p:cNvPr id="100" name="テキスト ボックス 34"/>
          <p:cNvSpPr/>
          <p:nvPr/>
        </p:nvSpPr>
        <p:spPr>
          <a:xfrm>
            <a:off x="2363760" y="5666400"/>
            <a:ext cx="634536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ja-JP" sz="1800" spc="-1" strike="noStrike">
                <a:solidFill>
                  <a:srgbClr val="000000"/>
                </a:solidFill>
                <a:latin typeface="游ゴシック"/>
              </a:rPr>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b="0" lang="en-US" sz="1800" spc="-1" strike="noStrike">
              <a:latin typeface="Arial"/>
            </a:endParaRPr>
          </a:p>
        </p:txBody>
      </p:sp>
      <p:sp>
        <p:nvSpPr>
          <p:cNvPr id="101" name="円/楕円 9"/>
          <p:cNvSpPr/>
          <p:nvPr/>
        </p:nvSpPr>
        <p:spPr>
          <a:xfrm>
            <a:off x="3931920" y="3484800"/>
            <a:ext cx="832680" cy="83268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02" name="円/楕円 33"/>
          <p:cNvSpPr/>
          <p:nvPr/>
        </p:nvSpPr>
        <p:spPr>
          <a:xfrm>
            <a:off x="7305120" y="1759320"/>
            <a:ext cx="832680" cy="832680"/>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p:style>
      </p:sp>
      <p:sp>
        <p:nvSpPr>
          <p:cNvPr id="103" name="直線矢印コネクタ 22"/>
          <p:cNvSpPr/>
          <p:nvPr/>
        </p:nvSpPr>
        <p:spPr>
          <a:xfrm flipV="1">
            <a:off x="4764960" y="2512080"/>
            <a:ext cx="2667600" cy="138780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pic>
        <p:nvPicPr>
          <p:cNvPr id="104" name="図 41" descr="アイコン&#10;&#10;自動的に生成された説明"/>
          <p:cNvPicPr/>
          <p:nvPr/>
        </p:nvPicPr>
        <p:blipFill>
          <a:blip r:embed="rId4"/>
          <a:stretch/>
        </p:blipFill>
        <p:spPr>
          <a:xfrm>
            <a:off x="4136400" y="3322080"/>
            <a:ext cx="424080" cy="424080"/>
          </a:xfrm>
          <a:prstGeom prst="rect">
            <a:avLst/>
          </a:prstGeom>
          <a:ln w="0">
            <a:noFill/>
          </a:ln>
        </p:spPr>
      </p:pic>
      <p:pic>
        <p:nvPicPr>
          <p:cNvPr id="105" name="図 44" descr="アイコン&#10;&#10;自動的に生成された説明"/>
          <p:cNvPicPr/>
          <p:nvPr/>
        </p:nvPicPr>
        <p:blipFill>
          <a:blip r:embed="rId5"/>
          <a:stretch/>
        </p:blipFill>
        <p:spPr>
          <a:xfrm>
            <a:off x="7509240" y="1562400"/>
            <a:ext cx="424080" cy="424080"/>
          </a:xfrm>
          <a:prstGeom prst="rect">
            <a:avLst/>
          </a:prstGeom>
          <a:ln w="0">
            <a:noFill/>
          </a:ln>
        </p:spPr>
      </p:pic>
      <p:sp>
        <p:nvSpPr>
          <p:cNvPr id="106" name="テキスト ボックス 26"/>
          <p:cNvSpPr/>
          <p:nvPr/>
        </p:nvSpPr>
        <p:spPr>
          <a:xfrm>
            <a:off x="3804840" y="3891600"/>
            <a:ext cx="1095480" cy="2728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游ゴシック"/>
              </a:rPr>
              <a:t>アムロ・レイ</a:t>
            </a:r>
            <a:endParaRPr b="0" lang="en-US" sz="1200" spc="-1" strike="noStrike">
              <a:latin typeface="Arial"/>
            </a:endParaRPr>
          </a:p>
        </p:txBody>
      </p:sp>
      <p:sp>
        <p:nvSpPr>
          <p:cNvPr id="107" name="テキスト ボックス 46"/>
          <p:cNvSpPr/>
          <p:nvPr/>
        </p:nvSpPr>
        <p:spPr>
          <a:xfrm>
            <a:off x="7008120" y="2157480"/>
            <a:ext cx="1442880" cy="2577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100" spc="-1" strike="noStrike">
                <a:solidFill>
                  <a:srgbClr val="000000"/>
                </a:solidFill>
                <a:latin typeface="游ゴシック"/>
              </a:rPr>
              <a:t>シャア・アズナブル</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正方形/長方形 1"/>
          <p:cNvSpPr/>
          <p:nvPr/>
        </p:nvSpPr>
        <p:spPr>
          <a:xfrm>
            <a:off x="257400" y="184680"/>
            <a:ext cx="11676960" cy="452520"/>
          </a:xfrm>
          <a:prstGeom prst="rect">
            <a:avLst/>
          </a:prstGeom>
          <a:solidFill>
            <a:srgbClr val="a5a5a5"/>
          </a:solidFill>
          <a:ln>
            <a:solidFill>
              <a:srgbClr val="7a7a7a"/>
            </a:solidFill>
          </a:ln>
        </p:spPr>
        <p:style>
          <a:lnRef idx="2">
            <a:schemeClr val="accent3">
              <a:shade val="50000"/>
            </a:schemeClr>
          </a:lnRef>
          <a:fillRef idx="1">
            <a:schemeClr val="accent3"/>
          </a:fillRef>
          <a:effectRef idx="0">
            <a:schemeClr val="accent3"/>
          </a:effectRef>
          <a:fontRef idx="minor"/>
        </p:style>
      </p:sp>
      <p:sp>
        <p:nvSpPr>
          <p:cNvPr id="109" name="矢印: 左 2"/>
          <p:cNvSpPr/>
          <p:nvPr/>
        </p:nvSpPr>
        <p:spPr>
          <a:xfrm>
            <a:off x="438120" y="305280"/>
            <a:ext cx="295560" cy="210960"/>
          </a:xfrm>
          <a:prstGeom prst="lef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10" name="テキスト ボックス 3"/>
          <p:cNvSpPr/>
          <p:nvPr/>
        </p:nvSpPr>
        <p:spPr>
          <a:xfrm>
            <a:off x="1316160" y="244800"/>
            <a:ext cx="10954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游ゴシック"/>
              </a:rPr>
              <a:t>作品名Ａ</a:t>
            </a:r>
            <a:endParaRPr b="0" lang="en-US" sz="1800" spc="-1" strike="noStrike">
              <a:latin typeface="Arial"/>
            </a:endParaRPr>
          </a:p>
        </p:txBody>
      </p:sp>
      <p:grpSp>
        <p:nvGrpSpPr>
          <p:cNvPr id="111" name="グループ化 6"/>
          <p:cNvGrpSpPr/>
          <p:nvPr/>
        </p:nvGrpSpPr>
        <p:grpSpPr>
          <a:xfrm>
            <a:off x="10671840" y="265320"/>
            <a:ext cx="317520" cy="292320"/>
            <a:chOff x="10671840" y="265320"/>
            <a:chExt cx="317520" cy="292320"/>
          </a:xfrm>
        </p:grpSpPr>
        <p:sp>
          <p:nvSpPr>
            <p:cNvPr id="112" name="矢印: 下 4"/>
            <p:cNvSpPr/>
            <p:nvPr/>
          </p:nvSpPr>
          <p:spPr>
            <a:xfrm>
              <a:off x="10719360" y="265320"/>
              <a:ext cx="222120" cy="227160"/>
            </a:xfrm>
            <a:prstGeom prst="down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13" name="正方形/長方形 5"/>
            <p:cNvSpPr/>
            <p:nvPr/>
          </p:nvSpPr>
          <p:spPr>
            <a:xfrm>
              <a:off x="10671840" y="521640"/>
              <a:ext cx="317520" cy="360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grpSp>
      <p:pic>
        <p:nvPicPr>
          <p:cNvPr id="114" name="グラフィックス 8" descr="歯車 1 つ 単色塗りつぶし"/>
          <p:cNvPicPr/>
          <p:nvPr/>
        </p:nvPicPr>
        <p:blipFill>
          <a:blip r:embed="rId1"/>
          <a:stretch/>
        </p:blipFill>
        <p:spPr>
          <a:xfrm>
            <a:off x="11228400" y="181800"/>
            <a:ext cx="477720" cy="438840"/>
          </a:xfrm>
          <a:prstGeom prst="rect">
            <a:avLst/>
          </a:prstGeom>
          <a:ln w="0">
            <a:noFill/>
          </a:ln>
        </p:spPr>
      </p:pic>
      <p:sp>
        <p:nvSpPr>
          <p:cNvPr id="115" name="正方形/長方形 10"/>
          <p:cNvSpPr/>
          <p:nvPr/>
        </p:nvSpPr>
        <p:spPr>
          <a:xfrm>
            <a:off x="1775160" y="722160"/>
            <a:ext cx="8641440" cy="4421520"/>
          </a:xfrm>
          <a:prstGeom prst="rect">
            <a:avLst/>
          </a:prstGeom>
          <a:solidFill>
            <a:schemeClr val="bg2"/>
          </a:solidFill>
          <a:ln>
            <a:solidFill>
              <a:srgbClr val="e7e6e6">
                <a:lumMod val="90000"/>
              </a:srgbClr>
            </a:solidFill>
          </a:ln>
        </p:spPr>
        <p:style>
          <a:lnRef idx="2">
            <a:schemeClr val="accent1">
              <a:shade val="50000"/>
            </a:schemeClr>
          </a:lnRef>
          <a:fillRef idx="1">
            <a:schemeClr val="accent1"/>
          </a:fillRef>
          <a:effectRef idx="0">
            <a:schemeClr val="accent1"/>
          </a:effectRef>
          <a:fontRef idx="minor"/>
        </p:style>
      </p:sp>
      <p:sp>
        <p:nvSpPr>
          <p:cNvPr id="116" name="四角形: 角を丸くする 11"/>
          <p:cNvSpPr/>
          <p:nvPr/>
        </p:nvSpPr>
        <p:spPr>
          <a:xfrm>
            <a:off x="71640" y="746640"/>
            <a:ext cx="1685880" cy="452520"/>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endParaRPr b="0" lang="en-US" sz="1200" spc="-1" strike="noStrike">
              <a:latin typeface="Arial"/>
            </a:endParaRPr>
          </a:p>
        </p:txBody>
      </p:sp>
      <p:sp>
        <p:nvSpPr>
          <p:cNvPr id="117" name="四角形: 角を丸くする 12"/>
          <p:cNvSpPr/>
          <p:nvPr/>
        </p:nvSpPr>
        <p:spPr>
          <a:xfrm>
            <a:off x="71640" y="1217880"/>
            <a:ext cx="1685880" cy="452520"/>
          </a:xfrm>
          <a:prstGeom prst="roundRect">
            <a:avLst>
              <a:gd name="adj" fmla="val 16667"/>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r>
              <a:rPr b="0" lang="en-US" sz="1200" spc="-1" strike="noStrike">
                <a:solidFill>
                  <a:srgbClr val="000000"/>
                </a:solidFill>
                <a:latin typeface="游ゴシック"/>
              </a:rPr>
              <a:t>Z</a:t>
            </a:r>
            <a:endParaRPr b="0" lang="en-US" sz="1200" spc="-1" strike="noStrike">
              <a:latin typeface="Arial"/>
            </a:endParaRPr>
          </a:p>
        </p:txBody>
      </p:sp>
      <p:sp>
        <p:nvSpPr>
          <p:cNvPr id="118" name="四角形: 角を丸くする 13"/>
          <p:cNvSpPr/>
          <p:nvPr/>
        </p:nvSpPr>
        <p:spPr>
          <a:xfrm>
            <a:off x="71640" y="1689120"/>
            <a:ext cx="168588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r>
              <a:rPr b="0" lang="en-US" sz="1200" spc="-1" strike="noStrike">
                <a:solidFill>
                  <a:srgbClr val="000000"/>
                </a:solidFill>
                <a:latin typeface="游ゴシック"/>
              </a:rPr>
              <a:t>ZZ</a:t>
            </a:r>
            <a:endParaRPr b="0" lang="en-US" sz="1200" spc="-1" strike="noStrike">
              <a:latin typeface="Arial"/>
            </a:endParaRPr>
          </a:p>
        </p:txBody>
      </p:sp>
      <p:sp>
        <p:nvSpPr>
          <p:cNvPr id="119" name="正方形/長方形 14"/>
          <p:cNvSpPr/>
          <p:nvPr/>
        </p:nvSpPr>
        <p:spPr>
          <a:xfrm>
            <a:off x="982800" y="5128920"/>
            <a:ext cx="7847640" cy="172872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20" name="正方形/長方形 19"/>
          <p:cNvSpPr/>
          <p:nvPr/>
        </p:nvSpPr>
        <p:spPr>
          <a:xfrm>
            <a:off x="8830800" y="5126040"/>
            <a:ext cx="3079800" cy="9885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21" name="四角形: 角を丸くする 20"/>
          <p:cNvSpPr/>
          <p:nvPr/>
        </p:nvSpPr>
        <p:spPr>
          <a:xfrm>
            <a:off x="8348040" y="279000"/>
            <a:ext cx="881640" cy="26928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Actor</a:t>
            </a:r>
            <a:endParaRPr b="0" lang="en-US" sz="1800" spc="-1" strike="noStrike">
              <a:latin typeface="Arial"/>
            </a:endParaRPr>
          </a:p>
        </p:txBody>
      </p:sp>
      <p:sp>
        <p:nvSpPr>
          <p:cNvPr id="122" name="四角形: 角を丸くする 21"/>
          <p:cNvSpPr/>
          <p:nvPr/>
        </p:nvSpPr>
        <p:spPr>
          <a:xfrm>
            <a:off x="9423720" y="272160"/>
            <a:ext cx="942120" cy="273600"/>
          </a:xfrm>
          <a:prstGeom prst="roundRect">
            <a:avLst>
              <a:gd name="adj" fmla="val 16667"/>
            </a:avLst>
          </a:prstGeom>
          <a:solidFill>
            <a:schemeClr val="accent6"/>
          </a:solidFill>
          <a:ln>
            <a:solidFill>
              <a:srgbClr val="70ad47">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Line</a:t>
            </a:r>
            <a:endParaRPr b="0" lang="en-US" sz="1800" spc="-1" strike="noStrike">
              <a:latin typeface="Arial"/>
            </a:endParaRPr>
          </a:p>
        </p:txBody>
      </p:sp>
      <p:pic>
        <p:nvPicPr>
          <p:cNvPr id="123" name="図 25" descr="アイコン&#10;&#10;自動的に生成された説明"/>
          <p:cNvPicPr/>
          <p:nvPr/>
        </p:nvPicPr>
        <p:blipFill>
          <a:blip r:embed="rId2"/>
          <a:stretch/>
        </p:blipFill>
        <p:spPr>
          <a:xfrm>
            <a:off x="1097640" y="5481720"/>
            <a:ext cx="1023480" cy="1023480"/>
          </a:xfrm>
          <a:prstGeom prst="rect">
            <a:avLst/>
          </a:prstGeom>
          <a:ln w="0">
            <a:noFill/>
          </a:ln>
        </p:spPr>
      </p:pic>
      <p:sp>
        <p:nvSpPr>
          <p:cNvPr id="124" name="直線コネクタ 27"/>
          <p:cNvSpPr/>
          <p:nvPr/>
        </p:nvSpPr>
        <p:spPr>
          <a:xfrm>
            <a:off x="2361960" y="5481360"/>
            <a:ext cx="2293920" cy="360"/>
          </a:xfrm>
          <a:prstGeom prst="line">
            <a:avLst/>
          </a:prstGeom>
          <a:ln>
            <a:solidFill>
              <a:srgbClr val="000000"/>
            </a:solidFill>
          </a:ln>
        </p:spPr>
        <p:style>
          <a:lnRef idx="1">
            <a:schemeClr val="dk1"/>
          </a:lnRef>
          <a:fillRef idx="0">
            <a:schemeClr val="dk1"/>
          </a:fillRef>
          <a:effectRef idx="0">
            <a:schemeClr val="dk1"/>
          </a:effectRef>
          <a:fontRef idx="minor"/>
        </p:style>
      </p:sp>
      <p:sp>
        <p:nvSpPr>
          <p:cNvPr id="125" name="正方形/長方形 28"/>
          <p:cNvSpPr/>
          <p:nvPr/>
        </p:nvSpPr>
        <p:spPr>
          <a:xfrm>
            <a:off x="2362320" y="5644440"/>
            <a:ext cx="6347160" cy="114084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26" name="四角形: 角を丸くする 30"/>
          <p:cNvSpPr/>
          <p:nvPr/>
        </p:nvSpPr>
        <p:spPr>
          <a:xfrm>
            <a:off x="6193080" y="5272920"/>
            <a:ext cx="1023480" cy="299160"/>
          </a:xfrm>
          <a:prstGeom prst="roundRect">
            <a:avLst>
              <a:gd name="adj" fmla="val 16667"/>
            </a:avLst>
          </a:prstGeom>
          <a:solidFill>
            <a:schemeClr val="accent6"/>
          </a:solidFill>
          <a:ln>
            <a:solidFill>
              <a:srgbClr val="70ad4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游ゴシック"/>
              </a:rPr>
              <a:t>編集</a:t>
            </a:r>
            <a:endParaRPr b="0" lang="en-US" sz="1800" spc="-1" strike="noStrike">
              <a:latin typeface="Arial"/>
            </a:endParaRPr>
          </a:p>
        </p:txBody>
      </p:sp>
      <p:sp>
        <p:nvSpPr>
          <p:cNvPr id="127" name="四角形: 角を丸くする 31"/>
          <p:cNvSpPr/>
          <p:nvPr/>
        </p:nvSpPr>
        <p:spPr>
          <a:xfrm>
            <a:off x="7432920" y="5272920"/>
            <a:ext cx="1023480" cy="299160"/>
          </a:xfrm>
          <a:prstGeom prst="roundRect">
            <a:avLst>
              <a:gd name="adj" fmla="val 166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800" spc="-1" strike="noStrike">
                <a:solidFill>
                  <a:srgbClr val="ffffff"/>
                </a:solidFill>
                <a:latin typeface="游ゴシック"/>
              </a:rPr>
              <a:t>削除</a:t>
            </a:r>
            <a:endParaRPr b="0" lang="en-US" sz="1800" spc="-1" strike="noStrike">
              <a:latin typeface="Arial"/>
            </a:endParaRPr>
          </a:p>
        </p:txBody>
      </p:sp>
      <p:grpSp>
        <p:nvGrpSpPr>
          <p:cNvPr id="128" name="グループ化 39"/>
          <p:cNvGrpSpPr/>
          <p:nvPr/>
        </p:nvGrpSpPr>
        <p:grpSpPr>
          <a:xfrm>
            <a:off x="8850240" y="6125400"/>
            <a:ext cx="2443680" cy="521280"/>
            <a:chOff x="8850240" y="6125400"/>
            <a:chExt cx="2443680" cy="521280"/>
          </a:xfrm>
        </p:grpSpPr>
        <p:sp>
          <p:nvSpPr>
            <p:cNvPr id="129" name="四角形: 角を丸くする 32"/>
            <p:cNvSpPr/>
            <p:nvPr/>
          </p:nvSpPr>
          <p:spPr>
            <a:xfrm>
              <a:off x="8850240" y="6125400"/>
              <a:ext cx="758520" cy="521280"/>
            </a:xfrm>
            <a:prstGeom prst="roundRect">
              <a:avLst>
                <a:gd name="adj" fmla="val 16667"/>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人物</a:t>
              </a:r>
              <a:endParaRPr b="0" lang="en-US" sz="1400" spc="-1" strike="noStrike">
                <a:latin typeface="Arial"/>
              </a:endParaRPr>
            </a:p>
          </p:txBody>
        </p:sp>
        <p:sp>
          <p:nvSpPr>
            <p:cNvPr id="130" name="四角形: 角を丸くする 37"/>
            <p:cNvSpPr/>
            <p:nvPr/>
          </p:nvSpPr>
          <p:spPr>
            <a:xfrm>
              <a:off x="9624600" y="6139440"/>
              <a:ext cx="758520" cy="5029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関係</a:t>
              </a:r>
              <a:endParaRPr b="0" lang="en-US" sz="1400" spc="-1" strike="noStrike">
                <a:latin typeface="Arial"/>
              </a:endParaRPr>
            </a:p>
          </p:txBody>
        </p:sp>
        <p:sp>
          <p:nvSpPr>
            <p:cNvPr id="131" name="四角形: 角を丸くする 38"/>
            <p:cNvSpPr/>
            <p:nvPr/>
          </p:nvSpPr>
          <p:spPr>
            <a:xfrm>
              <a:off x="10350000" y="6136560"/>
              <a:ext cx="943920" cy="5029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グループ</a:t>
              </a:r>
              <a:endParaRPr b="0" lang="en-US" sz="1400" spc="-1" strike="noStrike">
                <a:latin typeface="Arial"/>
              </a:endParaRPr>
            </a:p>
          </p:txBody>
        </p:sp>
      </p:grpSp>
      <p:sp>
        <p:nvSpPr>
          <p:cNvPr id="132" name="正方形/長方形 42"/>
          <p:cNvSpPr/>
          <p:nvPr/>
        </p:nvSpPr>
        <p:spPr>
          <a:xfrm>
            <a:off x="9238320" y="5610600"/>
            <a:ext cx="1917000" cy="3207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33" name="正方形/長方形 43"/>
          <p:cNvSpPr/>
          <p:nvPr/>
        </p:nvSpPr>
        <p:spPr>
          <a:xfrm>
            <a:off x="11174400" y="5608080"/>
            <a:ext cx="323640" cy="320760"/>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p:style>
      </p:sp>
      <p:pic>
        <p:nvPicPr>
          <p:cNvPr id="134" name="グラフィックス 45" descr="拡大鏡 単色塗りつぶし"/>
          <p:cNvPicPr/>
          <p:nvPr/>
        </p:nvPicPr>
        <p:blipFill>
          <a:blip r:embed="rId3"/>
          <a:stretch/>
        </p:blipFill>
        <p:spPr>
          <a:xfrm>
            <a:off x="11171160" y="5614200"/>
            <a:ext cx="323640" cy="313560"/>
          </a:xfrm>
          <a:prstGeom prst="rect">
            <a:avLst/>
          </a:prstGeom>
          <a:ln w="0">
            <a:noFill/>
          </a:ln>
        </p:spPr>
      </p:pic>
      <p:sp>
        <p:nvSpPr>
          <p:cNvPr id="135" name="テキスト ボックス 47"/>
          <p:cNvSpPr/>
          <p:nvPr/>
        </p:nvSpPr>
        <p:spPr>
          <a:xfrm>
            <a:off x="9160920" y="5234040"/>
            <a:ext cx="586440" cy="3337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600" spc="-1" strike="noStrike">
                <a:solidFill>
                  <a:srgbClr val="000000"/>
                </a:solidFill>
                <a:latin typeface="游ゴシック"/>
              </a:rPr>
              <a:t>検索</a:t>
            </a:r>
            <a:endParaRPr b="0" lang="en-US" sz="1600" spc="-1" strike="noStrike">
              <a:latin typeface="Arial"/>
            </a:endParaRPr>
          </a:p>
        </p:txBody>
      </p:sp>
      <p:sp>
        <p:nvSpPr>
          <p:cNvPr id="136" name="二等辺三角形 48"/>
          <p:cNvSpPr/>
          <p:nvPr/>
        </p:nvSpPr>
        <p:spPr>
          <a:xfrm rot="10800000">
            <a:off x="11656440" y="359280"/>
            <a:ext cx="84960" cy="100080"/>
          </a:xfrm>
          <a:prstGeom prst="triangle">
            <a:avLst>
              <a:gd name="adj"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37" name="テキスト ボックス 7"/>
          <p:cNvSpPr/>
          <p:nvPr/>
        </p:nvSpPr>
        <p:spPr>
          <a:xfrm>
            <a:off x="2365920" y="5162040"/>
            <a:ext cx="6382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游ゴシック"/>
              </a:rPr>
              <a:t>名前</a:t>
            </a:r>
            <a:endParaRPr b="0" lang="en-US" sz="1800" spc="-1" strike="noStrike">
              <a:latin typeface="Arial"/>
            </a:endParaRPr>
          </a:p>
        </p:txBody>
      </p:sp>
      <p:sp>
        <p:nvSpPr>
          <p:cNvPr id="138" name="テキスト ボックス 34"/>
          <p:cNvSpPr/>
          <p:nvPr/>
        </p:nvSpPr>
        <p:spPr>
          <a:xfrm>
            <a:off x="2363760" y="5666400"/>
            <a:ext cx="6345360" cy="1187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ja-JP" sz="1800" spc="-1" strike="noStrike">
                <a:solidFill>
                  <a:srgbClr val="000000"/>
                </a:solidFill>
                <a:latin typeface="游ゴシック"/>
              </a:rPr>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b="0" lang="en-US" sz="1800" spc="-1" strike="noStrike">
              <a:latin typeface="Arial"/>
            </a:endParaRPr>
          </a:p>
        </p:txBody>
      </p:sp>
      <p:sp>
        <p:nvSpPr>
          <p:cNvPr id="139" name="円/楕円 9"/>
          <p:cNvSpPr/>
          <p:nvPr/>
        </p:nvSpPr>
        <p:spPr>
          <a:xfrm>
            <a:off x="3931920" y="3484800"/>
            <a:ext cx="832680" cy="83268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40" name="円/楕円 33"/>
          <p:cNvSpPr/>
          <p:nvPr/>
        </p:nvSpPr>
        <p:spPr>
          <a:xfrm>
            <a:off x="7305120" y="1759320"/>
            <a:ext cx="832680" cy="832680"/>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p:style>
      </p:sp>
      <p:sp>
        <p:nvSpPr>
          <p:cNvPr id="141" name="直線矢印コネクタ 22"/>
          <p:cNvSpPr/>
          <p:nvPr/>
        </p:nvSpPr>
        <p:spPr>
          <a:xfrm flipV="1">
            <a:off x="4764960" y="2512080"/>
            <a:ext cx="2667600" cy="138780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pic>
        <p:nvPicPr>
          <p:cNvPr id="142" name="図 41" descr="アイコン&#10;&#10;自動的に生成された説明"/>
          <p:cNvPicPr/>
          <p:nvPr/>
        </p:nvPicPr>
        <p:blipFill>
          <a:blip r:embed="rId4"/>
          <a:stretch/>
        </p:blipFill>
        <p:spPr>
          <a:xfrm>
            <a:off x="4136400" y="3322080"/>
            <a:ext cx="424080" cy="424080"/>
          </a:xfrm>
          <a:prstGeom prst="rect">
            <a:avLst/>
          </a:prstGeom>
          <a:ln w="0">
            <a:noFill/>
          </a:ln>
        </p:spPr>
      </p:pic>
      <p:pic>
        <p:nvPicPr>
          <p:cNvPr id="143" name="図 44" descr="アイコン&#10;&#10;自動的に生成された説明"/>
          <p:cNvPicPr/>
          <p:nvPr/>
        </p:nvPicPr>
        <p:blipFill>
          <a:blip r:embed="rId5"/>
          <a:stretch/>
        </p:blipFill>
        <p:spPr>
          <a:xfrm>
            <a:off x="7509240" y="1562400"/>
            <a:ext cx="424080" cy="424080"/>
          </a:xfrm>
          <a:prstGeom prst="rect">
            <a:avLst/>
          </a:prstGeom>
          <a:ln w="0">
            <a:noFill/>
          </a:ln>
        </p:spPr>
      </p:pic>
      <p:sp>
        <p:nvSpPr>
          <p:cNvPr id="144" name="テキスト ボックス 26"/>
          <p:cNvSpPr/>
          <p:nvPr/>
        </p:nvSpPr>
        <p:spPr>
          <a:xfrm>
            <a:off x="3804840" y="3891600"/>
            <a:ext cx="1095480" cy="2728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游ゴシック"/>
              </a:rPr>
              <a:t>アムロ・レイ</a:t>
            </a:r>
            <a:endParaRPr b="0" lang="en-US" sz="1200" spc="-1" strike="noStrike">
              <a:latin typeface="Arial"/>
            </a:endParaRPr>
          </a:p>
        </p:txBody>
      </p:sp>
      <p:sp>
        <p:nvSpPr>
          <p:cNvPr id="145" name="テキスト ボックス 46"/>
          <p:cNvSpPr/>
          <p:nvPr/>
        </p:nvSpPr>
        <p:spPr>
          <a:xfrm>
            <a:off x="7008120" y="2157480"/>
            <a:ext cx="1442880" cy="2577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100" spc="-1" strike="noStrike">
                <a:solidFill>
                  <a:srgbClr val="000000"/>
                </a:solidFill>
                <a:latin typeface="游ゴシック"/>
              </a:rPr>
              <a:t>シャア・アズナブル</a:t>
            </a:r>
            <a:endParaRPr b="0" lang="en-US" sz="1100" spc="-1" strike="noStrike">
              <a:latin typeface="Arial"/>
            </a:endParaRPr>
          </a:p>
        </p:txBody>
      </p:sp>
      <p:sp>
        <p:nvSpPr>
          <p:cNvPr id="146" name="円/楕円 40"/>
          <p:cNvSpPr/>
          <p:nvPr/>
        </p:nvSpPr>
        <p:spPr>
          <a:xfrm>
            <a:off x="4490280" y="1319760"/>
            <a:ext cx="832680" cy="832680"/>
          </a:xfrm>
          <a:prstGeom prst="ellipse">
            <a:avLst/>
          </a:prstGeom>
          <a:solidFill>
            <a:schemeClr val="accent6"/>
          </a:solidFill>
          <a:ln>
            <a:solidFill>
              <a:srgbClr val="70ad47"/>
            </a:solidFill>
          </a:ln>
        </p:spPr>
        <p:style>
          <a:lnRef idx="2">
            <a:schemeClr val="accent1">
              <a:shade val="50000"/>
            </a:schemeClr>
          </a:lnRef>
          <a:fillRef idx="1">
            <a:schemeClr val="accent1"/>
          </a:fillRef>
          <a:effectRef idx="0">
            <a:schemeClr val="accent1"/>
          </a:effectRef>
          <a:fontRef idx="minor"/>
        </p:style>
      </p:sp>
      <p:pic>
        <p:nvPicPr>
          <p:cNvPr id="147" name="図 49" descr="アイコン&#10;&#10;自動的に生成された説明"/>
          <p:cNvPicPr/>
          <p:nvPr/>
        </p:nvPicPr>
        <p:blipFill>
          <a:blip r:embed="rId6"/>
          <a:stretch/>
        </p:blipFill>
        <p:spPr>
          <a:xfrm>
            <a:off x="4694760" y="1156680"/>
            <a:ext cx="424080" cy="424080"/>
          </a:xfrm>
          <a:prstGeom prst="rect">
            <a:avLst/>
          </a:prstGeom>
          <a:ln w="0">
            <a:noFill/>
          </a:ln>
        </p:spPr>
      </p:pic>
      <p:sp>
        <p:nvSpPr>
          <p:cNvPr id="148" name="テキスト ボックス 50"/>
          <p:cNvSpPr/>
          <p:nvPr/>
        </p:nvSpPr>
        <p:spPr>
          <a:xfrm>
            <a:off x="4207680" y="1746720"/>
            <a:ext cx="1400400" cy="2728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游ゴシック"/>
              </a:rPr>
              <a:t>カミーユ・ビダン</a:t>
            </a:r>
            <a:endParaRPr b="0" lang="en-US" sz="1200" spc="-1" strike="noStrike">
              <a:latin typeface="Arial"/>
            </a:endParaRPr>
          </a:p>
        </p:txBody>
      </p:sp>
      <p:sp>
        <p:nvSpPr>
          <p:cNvPr id="149" name="直線矢印コネクタ 51"/>
          <p:cNvSpPr/>
          <p:nvPr/>
        </p:nvSpPr>
        <p:spPr>
          <a:xfrm>
            <a:off x="5323320" y="1736280"/>
            <a:ext cx="1981440" cy="43920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150" name="直線矢印コネクタ 52"/>
          <p:cNvSpPr/>
          <p:nvPr/>
        </p:nvSpPr>
        <p:spPr>
          <a:xfrm flipH="1">
            <a:off x="4642920" y="2152800"/>
            <a:ext cx="263520" cy="145368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正方形/長方形 1"/>
          <p:cNvSpPr/>
          <p:nvPr/>
        </p:nvSpPr>
        <p:spPr>
          <a:xfrm>
            <a:off x="257400" y="184680"/>
            <a:ext cx="11676960" cy="452520"/>
          </a:xfrm>
          <a:prstGeom prst="rect">
            <a:avLst/>
          </a:prstGeom>
          <a:solidFill>
            <a:srgbClr val="a5a5a5"/>
          </a:solidFill>
          <a:ln>
            <a:solidFill>
              <a:srgbClr val="7a7a7a"/>
            </a:solidFill>
          </a:ln>
        </p:spPr>
        <p:style>
          <a:lnRef idx="2">
            <a:schemeClr val="accent3">
              <a:shade val="50000"/>
            </a:schemeClr>
          </a:lnRef>
          <a:fillRef idx="1">
            <a:schemeClr val="accent3"/>
          </a:fillRef>
          <a:effectRef idx="0">
            <a:schemeClr val="accent3"/>
          </a:effectRef>
          <a:fontRef idx="minor"/>
        </p:style>
      </p:sp>
      <p:sp>
        <p:nvSpPr>
          <p:cNvPr id="152" name="矢印: 左 2"/>
          <p:cNvSpPr/>
          <p:nvPr/>
        </p:nvSpPr>
        <p:spPr>
          <a:xfrm>
            <a:off x="438120" y="305280"/>
            <a:ext cx="295560" cy="210960"/>
          </a:xfrm>
          <a:prstGeom prst="lef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53" name="テキスト ボックス 3"/>
          <p:cNvSpPr/>
          <p:nvPr/>
        </p:nvSpPr>
        <p:spPr>
          <a:xfrm>
            <a:off x="1316160" y="244800"/>
            <a:ext cx="10954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游ゴシック"/>
              </a:rPr>
              <a:t>作品名Ａ</a:t>
            </a:r>
            <a:endParaRPr b="0" lang="en-US" sz="1800" spc="-1" strike="noStrike">
              <a:latin typeface="Arial"/>
            </a:endParaRPr>
          </a:p>
        </p:txBody>
      </p:sp>
      <p:grpSp>
        <p:nvGrpSpPr>
          <p:cNvPr id="154" name="グループ化 6"/>
          <p:cNvGrpSpPr/>
          <p:nvPr/>
        </p:nvGrpSpPr>
        <p:grpSpPr>
          <a:xfrm>
            <a:off x="10671840" y="265320"/>
            <a:ext cx="317520" cy="292320"/>
            <a:chOff x="10671840" y="265320"/>
            <a:chExt cx="317520" cy="292320"/>
          </a:xfrm>
        </p:grpSpPr>
        <p:sp>
          <p:nvSpPr>
            <p:cNvPr id="155" name="矢印: 下 4"/>
            <p:cNvSpPr/>
            <p:nvPr/>
          </p:nvSpPr>
          <p:spPr>
            <a:xfrm>
              <a:off x="10719360" y="265320"/>
              <a:ext cx="222120" cy="227160"/>
            </a:xfrm>
            <a:prstGeom prst="down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56" name="正方形/長方形 5"/>
            <p:cNvSpPr/>
            <p:nvPr/>
          </p:nvSpPr>
          <p:spPr>
            <a:xfrm>
              <a:off x="10671840" y="521640"/>
              <a:ext cx="317520" cy="360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grpSp>
      <p:pic>
        <p:nvPicPr>
          <p:cNvPr id="157" name="グラフィックス 8" descr="歯車 1 つ 単色塗りつぶし"/>
          <p:cNvPicPr/>
          <p:nvPr/>
        </p:nvPicPr>
        <p:blipFill>
          <a:blip r:embed="rId1"/>
          <a:stretch/>
        </p:blipFill>
        <p:spPr>
          <a:xfrm>
            <a:off x="11228400" y="181800"/>
            <a:ext cx="477720" cy="438840"/>
          </a:xfrm>
          <a:prstGeom prst="rect">
            <a:avLst/>
          </a:prstGeom>
          <a:ln w="0">
            <a:noFill/>
          </a:ln>
        </p:spPr>
      </p:pic>
      <p:sp>
        <p:nvSpPr>
          <p:cNvPr id="158" name="正方形/長方形 10"/>
          <p:cNvSpPr/>
          <p:nvPr/>
        </p:nvSpPr>
        <p:spPr>
          <a:xfrm>
            <a:off x="1775160" y="722160"/>
            <a:ext cx="8641440" cy="4421520"/>
          </a:xfrm>
          <a:prstGeom prst="rect">
            <a:avLst/>
          </a:prstGeom>
          <a:solidFill>
            <a:schemeClr val="bg2"/>
          </a:solidFill>
          <a:ln>
            <a:solidFill>
              <a:srgbClr val="e7e6e6">
                <a:lumMod val="90000"/>
              </a:srgbClr>
            </a:solidFill>
          </a:ln>
        </p:spPr>
        <p:style>
          <a:lnRef idx="2">
            <a:schemeClr val="accent1">
              <a:shade val="50000"/>
            </a:schemeClr>
          </a:lnRef>
          <a:fillRef idx="1">
            <a:schemeClr val="accent1"/>
          </a:fillRef>
          <a:effectRef idx="0">
            <a:schemeClr val="accent1"/>
          </a:effectRef>
          <a:fontRef idx="minor"/>
        </p:style>
      </p:sp>
      <p:sp>
        <p:nvSpPr>
          <p:cNvPr id="159" name="四角形: 角を丸くする 11"/>
          <p:cNvSpPr/>
          <p:nvPr/>
        </p:nvSpPr>
        <p:spPr>
          <a:xfrm>
            <a:off x="71640" y="746640"/>
            <a:ext cx="1685880" cy="452520"/>
          </a:xfrm>
          <a:prstGeom prst="roundRect">
            <a:avLst>
              <a:gd name="adj" fmla="val 16667"/>
            </a:avLst>
          </a:prstGeom>
          <a:solidFill>
            <a:schemeClr val="bg1"/>
          </a:solidFill>
          <a:ln>
            <a:solidFill>
              <a:srgbClr val="4472c4">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endParaRPr b="0" lang="en-US" sz="1200" spc="-1" strike="noStrike">
              <a:latin typeface="Arial"/>
            </a:endParaRPr>
          </a:p>
        </p:txBody>
      </p:sp>
      <p:sp>
        <p:nvSpPr>
          <p:cNvPr id="160" name="四角形: 角を丸くする 12"/>
          <p:cNvSpPr/>
          <p:nvPr/>
        </p:nvSpPr>
        <p:spPr>
          <a:xfrm>
            <a:off x="71640" y="1217880"/>
            <a:ext cx="168588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r>
              <a:rPr b="0" lang="en-US" sz="1200" spc="-1" strike="noStrike">
                <a:solidFill>
                  <a:srgbClr val="000000"/>
                </a:solidFill>
                <a:latin typeface="游ゴシック"/>
              </a:rPr>
              <a:t>Z</a:t>
            </a:r>
            <a:endParaRPr b="0" lang="en-US" sz="1200" spc="-1" strike="noStrike">
              <a:latin typeface="Arial"/>
            </a:endParaRPr>
          </a:p>
        </p:txBody>
      </p:sp>
      <p:sp>
        <p:nvSpPr>
          <p:cNvPr id="161" name="四角形: 角を丸くする 13"/>
          <p:cNvSpPr/>
          <p:nvPr/>
        </p:nvSpPr>
        <p:spPr>
          <a:xfrm>
            <a:off x="71640" y="1689120"/>
            <a:ext cx="168588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r>
              <a:rPr b="0" lang="en-US" sz="1200" spc="-1" strike="noStrike">
                <a:solidFill>
                  <a:srgbClr val="000000"/>
                </a:solidFill>
                <a:latin typeface="游ゴシック"/>
              </a:rPr>
              <a:t>ZZ</a:t>
            </a:r>
            <a:endParaRPr b="0" lang="en-US" sz="1200" spc="-1" strike="noStrike">
              <a:latin typeface="Arial"/>
            </a:endParaRPr>
          </a:p>
        </p:txBody>
      </p:sp>
      <p:sp>
        <p:nvSpPr>
          <p:cNvPr id="162" name="正方形/長方形 19"/>
          <p:cNvSpPr/>
          <p:nvPr/>
        </p:nvSpPr>
        <p:spPr>
          <a:xfrm>
            <a:off x="8830800" y="5126040"/>
            <a:ext cx="3079800" cy="9885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63" name="四角形: 角を丸くする 20"/>
          <p:cNvSpPr/>
          <p:nvPr/>
        </p:nvSpPr>
        <p:spPr>
          <a:xfrm>
            <a:off x="8348040" y="279000"/>
            <a:ext cx="881640" cy="26928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Actor</a:t>
            </a:r>
            <a:endParaRPr b="0" lang="en-US" sz="1800" spc="-1" strike="noStrike">
              <a:latin typeface="Arial"/>
            </a:endParaRPr>
          </a:p>
        </p:txBody>
      </p:sp>
      <p:sp>
        <p:nvSpPr>
          <p:cNvPr id="164" name="四角形: 角を丸くする 21"/>
          <p:cNvSpPr/>
          <p:nvPr/>
        </p:nvSpPr>
        <p:spPr>
          <a:xfrm>
            <a:off x="9423720" y="272160"/>
            <a:ext cx="942120" cy="273600"/>
          </a:xfrm>
          <a:prstGeom prst="roundRect">
            <a:avLst>
              <a:gd name="adj" fmla="val 16667"/>
            </a:avLst>
          </a:prstGeom>
          <a:solidFill>
            <a:schemeClr val="accent6"/>
          </a:solidFill>
          <a:ln>
            <a:solidFill>
              <a:srgbClr val="70ad47">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Line</a:t>
            </a:r>
            <a:endParaRPr b="0" lang="en-US" sz="1800" spc="-1" strike="noStrike">
              <a:latin typeface="Arial"/>
            </a:endParaRPr>
          </a:p>
        </p:txBody>
      </p:sp>
      <p:sp>
        <p:nvSpPr>
          <p:cNvPr id="165" name="四角形: 角を丸くする 32"/>
          <p:cNvSpPr/>
          <p:nvPr/>
        </p:nvSpPr>
        <p:spPr>
          <a:xfrm>
            <a:off x="8850240" y="6125400"/>
            <a:ext cx="758520" cy="521280"/>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人物</a:t>
            </a:r>
            <a:endParaRPr b="0" lang="en-US" sz="1400" spc="-1" strike="noStrike">
              <a:latin typeface="Arial"/>
            </a:endParaRPr>
          </a:p>
        </p:txBody>
      </p:sp>
      <p:sp>
        <p:nvSpPr>
          <p:cNvPr id="166" name="四角形: 角を丸くする 37"/>
          <p:cNvSpPr/>
          <p:nvPr/>
        </p:nvSpPr>
        <p:spPr>
          <a:xfrm>
            <a:off x="9624600" y="6139440"/>
            <a:ext cx="758520" cy="5029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関係</a:t>
            </a:r>
            <a:endParaRPr b="0" lang="en-US" sz="1400" spc="-1" strike="noStrike">
              <a:latin typeface="Arial"/>
            </a:endParaRPr>
          </a:p>
        </p:txBody>
      </p:sp>
      <p:sp>
        <p:nvSpPr>
          <p:cNvPr id="167" name="四角形: 角を丸くする 38"/>
          <p:cNvSpPr/>
          <p:nvPr/>
        </p:nvSpPr>
        <p:spPr>
          <a:xfrm>
            <a:off x="10350000" y="6136560"/>
            <a:ext cx="943920" cy="502920"/>
          </a:xfrm>
          <a:prstGeom prst="roundRect">
            <a:avLst>
              <a:gd name="adj" fmla="val 16667"/>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グループ</a:t>
            </a:r>
            <a:endParaRPr b="0" lang="en-US" sz="1400" spc="-1" strike="noStrike">
              <a:latin typeface="Arial"/>
            </a:endParaRPr>
          </a:p>
        </p:txBody>
      </p:sp>
      <p:sp>
        <p:nvSpPr>
          <p:cNvPr id="168" name="正方形/長方形 42"/>
          <p:cNvSpPr/>
          <p:nvPr/>
        </p:nvSpPr>
        <p:spPr>
          <a:xfrm>
            <a:off x="9238320" y="5610600"/>
            <a:ext cx="1917000" cy="3207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800" spc="-1" strike="noStrike">
                <a:solidFill>
                  <a:srgbClr val="000000"/>
                </a:solidFill>
                <a:latin typeface="游ゴシック"/>
              </a:rPr>
              <a:t>ジオン軍</a:t>
            </a:r>
            <a:endParaRPr b="0" lang="en-US" sz="1800" spc="-1" strike="noStrike">
              <a:latin typeface="Arial"/>
            </a:endParaRPr>
          </a:p>
        </p:txBody>
      </p:sp>
      <p:sp>
        <p:nvSpPr>
          <p:cNvPr id="169" name="正方形/長方形 43"/>
          <p:cNvSpPr/>
          <p:nvPr/>
        </p:nvSpPr>
        <p:spPr>
          <a:xfrm>
            <a:off x="11174400" y="5608080"/>
            <a:ext cx="323640" cy="320760"/>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p:style>
      </p:sp>
      <p:pic>
        <p:nvPicPr>
          <p:cNvPr id="170" name="グラフィックス 45" descr="拡大鏡 単色塗りつぶし"/>
          <p:cNvPicPr/>
          <p:nvPr/>
        </p:nvPicPr>
        <p:blipFill>
          <a:blip r:embed="rId2"/>
          <a:stretch/>
        </p:blipFill>
        <p:spPr>
          <a:xfrm>
            <a:off x="11171160" y="5614200"/>
            <a:ext cx="323640" cy="313560"/>
          </a:xfrm>
          <a:prstGeom prst="rect">
            <a:avLst/>
          </a:prstGeom>
          <a:ln w="0">
            <a:noFill/>
          </a:ln>
        </p:spPr>
      </p:pic>
      <p:sp>
        <p:nvSpPr>
          <p:cNvPr id="171" name="テキスト ボックス 47"/>
          <p:cNvSpPr/>
          <p:nvPr/>
        </p:nvSpPr>
        <p:spPr>
          <a:xfrm>
            <a:off x="9160920" y="5234040"/>
            <a:ext cx="586440" cy="3337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600" spc="-1" strike="noStrike">
                <a:solidFill>
                  <a:srgbClr val="000000"/>
                </a:solidFill>
                <a:latin typeface="游ゴシック"/>
              </a:rPr>
              <a:t>検索</a:t>
            </a:r>
            <a:endParaRPr b="0" lang="en-US" sz="1600" spc="-1" strike="noStrike">
              <a:latin typeface="Arial"/>
            </a:endParaRPr>
          </a:p>
        </p:txBody>
      </p:sp>
      <p:sp>
        <p:nvSpPr>
          <p:cNvPr id="172" name="二等辺三角形 48"/>
          <p:cNvSpPr/>
          <p:nvPr/>
        </p:nvSpPr>
        <p:spPr>
          <a:xfrm rot="10800000">
            <a:off x="11656440" y="359280"/>
            <a:ext cx="84960" cy="100080"/>
          </a:xfrm>
          <a:prstGeom prst="triangle">
            <a:avLst>
              <a:gd name="adj"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73" name="円/楕円 9"/>
          <p:cNvSpPr/>
          <p:nvPr/>
        </p:nvSpPr>
        <p:spPr>
          <a:xfrm>
            <a:off x="3896640" y="3728160"/>
            <a:ext cx="610920" cy="58932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74" name="円/楕円 33"/>
          <p:cNvSpPr/>
          <p:nvPr/>
        </p:nvSpPr>
        <p:spPr>
          <a:xfrm>
            <a:off x="6371640" y="2506680"/>
            <a:ext cx="610920" cy="589320"/>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p:style>
      </p:sp>
      <p:sp>
        <p:nvSpPr>
          <p:cNvPr id="175" name="直線矢印コネクタ 22"/>
          <p:cNvSpPr/>
          <p:nvPr/>
        </p:nvSpPr>
        <p:spPr>
          <a:xfrm flipV="1">
            <a:off x="4507920" y="3039120"/>
            <a:ext cx="1957680" cy="98244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pic>
        <p:nvPicPr>
          <p:cNvPr id="176" name="図 41" descr="アイコン&#10;&#10;自動的に生成された説明"/>
          <p:cNvPicPr/>
          <p:nvPr/>
        </p:nvPicPr>
        <p:blipFill>
          <a:blip r:embed="rId3"/>
          <a:stretch/>
        </p:blipFill>
        <p:spPr>
          <a:xfrm>
            <a:off x="4046400" y="3612960"/>
            <a:ext cx="311040" cy="300240"/>
          </a:xfrm>
          <a:prstGeom prst="rect">
            <a:avLst/>
          </a:prstGeom>
          <a:ln w="0">
            <a:noFill/>
          </a:ln>
        </p:spPr>
      </p:pic>
      <p:pic>
        <p:nvPicPr>
          <p:cNvPr id="177" name="図 44" descr="アイコン&#10;&#10;自動的に生成された説明"/>
          <p:cNvPicPr/>
          <p:nvPr/>
        </p:nvPicPr>
        <p:blipFill>
          <a:blip r:embed="rId4"/>
          <a:stretch/>
        </p:blipFill>
        <p:spPr>
          <a:xfrm>
            <a:off x="6521760" y="2367360"/>
            <a:ext cx="311040" cy="300240"/>
          </a:xfrm>
          <a:prstGeom prst="rect">
            <a:avLst/>
          </a:prstGeom>
          <a:ln w="0">
            <a:noFill/>
          </a:ln>
        </p:spPr>
      </p:pic>
      <p:sp>
        <p:nvSpPr>
          <p:cNvPr id="178" name="テキスト ボックス 26"/>
          <p:cNvSpPr/>
          <p:nvPr/>
        </p:nvSpPr>
        <p:spPr>
          <a:xfrm>
            <a:off x="3499560" y="4014720"/>
            <a:ext cx="1094040" cy="272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游ゴシック"/>
              </a:rPr>
              <a:t>アムロ・レイ</a:t>
            </a:r>
            <a:endParaRPr b="0" lang="en-US" sz="1200" spc="-1" strike="noStrike">
              <a:latin typeface="Arial"/>
            </a:endParaRPr>
          </a:p>
        </p:txBody>
      </p:sp>
      <p:sp>
        <p:nvSpPr>
          <p:cNvPr id="179" name="テキスト ボックス 46"/>
          <p:cNvSpPr/>
          <p:nvPr/>
        </p:nvSpPr>
        <p:spPr>
          <a:xfrm>
            <a:off x="5841000" y="2788200"/>
            <a:ext cx="1441440" cy="2570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100" spc="-1" strike="noStrike">
                <a:solidFill>
                  <a:srgbClr val="000000"/>
                </a:solidFill>
                <a:latin typeface="游ゴシック"/>
              </a:rPr>
              <a:t>シャア・アズナブル</a:t>
            </a:r>
            <a:endParaRPr b="0" lang="en-US" sz="1100" spc="-1" strike="noStrike">
              <a:latin typeface="Arial"/>
            </a:endParaRPr>
          </a:p>
        </p:txBody>
      </p:sp>
      <p:sp>
        <p:nvSpPr>
          <p:cNvPr id="180" name="円/楕円 40"/>
          <p:cNvSpPr/>
          <p:nvPr/>
        </p:nvSpPr>
        <p:spPr>
          <a:xfrm>
            <a:off x="6972840" y="3836520"/>
            <a:ext cx="610920" cy="589320"/>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p:style>
      </p:sp>
      <p:pic>
        <p:nvPicPr>
          <p:cNvPr id="181" name="図 49" descr="アイコン&#10;&#10;自動的に生成された説明"/>
          <p:cNvPicPr/>
          <p:nvPr/>
        </p:nvPicPr>
        <p:blipFill>
          <a:blip r:embed="rId5"/>
          <a:stretch/>
        </p:blipFill>
        <p:spPr>
          <a:xfrm>
            <a:off x="7122960" y="3697200"/>
            <a:ext cx="311040" cy="300240"/>
          </a:xfrm>
          <a:prstGeom prst="rect">
            <a:avLst/>
          </a:prstGeom>
          <a:ln w="0">
            <a:noFill/>
          </a:ln>
        </p:spPr>
      </p:pic>
      <p:sp>
        <p:nvSpPr>
          <p:cNvPr id="182" name="テキスト ボックス 50"/>
          <p:cNvSpPr/>
          <p:nvPr/>
        </p:nvSpPr>
        <p:spPr>
          <a:xfrm>
            <a:off x="6907320" y="4112640"/>
            <a:ext cx="741960" cy="2577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100" spc="-1" strike="noStrike">
                <a:solidFill>
                  <a:srgbClr val="000000"/>
                </a:solidFill>
                <a:latin typeface="游ゴシック"/>
              </a:rPr>
              <a:t>マ・クベ</a:t>
            </a:r>
            <a:endParaRPr b="0" lang="en-US" sz="1100" spc="-1" strike="noStrike">
              <a:latin typeface="Arial"/>
            </a:endParaRPr>
          </a:p>
        </p:txBody>
      </p:sp>
      <p:sp>
        <p:nvSpPr>
          <p:cNvPr id="183" name="円/楕円 51"/>
          <p:cNvSpPr/>
          <p:nvPr/>
        </p:nvSpPr>
        <p:spPr>
          <a:xfrm>
            <a:off x="2361600" y="4210920"/>
            <a:ext cx="610920" cy="58932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pic>
        <p:nvPicPr>
          <p:cNvPr id="184" name="図 52" descr="アイコン&#10;&#10;自動的に生成された説明"/>
          <p:cNvPicPr/>
          <p:nvPr/>
        </p:nvPicPr>
        <p:blipFill>
          <a:blip r:embed="rId6"/>
          <a:stretch/>
        </p:blipFill>
        <p:spPr>
          <a:xfrm>
            <a:off x="2511720" y="4095360"/>
            <a:ext cx="311040" cy="300240"/>
          </a:xfrm>
          <a:prstGeom prst="rect">
            <a:avLst/>
          </a:prstGeom>
          <a:ln w="0">
            <a:noFill/>
          </a:ln>
        </p:spPr>
      </p:pic>
      <p:sp>
        <p:nvSpPr>
          <p:cNvPr id="185" name="テキスト ボックス 53"/>
          <p:cNvSpPr/>
          <p:nvPr/>
        </p:nvSpPr>
        <p:spPr>
          <a:xfrm>
            <a:off x="2112120" y="4497120"/>
            <a:ext cx="1247760" cy="2728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200" spc="-1" strike="noStrike">
                <a:solidFill>
                  <a:srgbClr val="000000"/>
                </a:solidFill>
                <a:latin typeface="游ゴシック"/>
              </a:rPr>
              <a:t>ブライト・ノア</a:t>
            </a:r>
            <a:endParaRPr b="0" lang="en-US" sz="1200" spc="-1" strike="noStrike">
              <a:latin typeface="Arial"/>
            </a:endParaRPr>
          </a:p>
        </p:txBody>
      </p:sp>
      <p:sp>
        <p:nvSpPr>
          <p:cNvPr id="186" name="直線矢印コネクタ 54"/>
          <p:cNvSpPr/>
          <p:nvPr/>
        </p:nvSpPr>
        <p:spPr>
          <a:xfrm flipV="1">
            <a:off x="2973240" y="4231800"/>
            <a:ext cx="1012680" cy="27360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187" name="円/楕円 55"/>
          <p:cNvSpPr/>
          <p:nvPr/>
        </p:nvSpPr>
        <p:spPr>
          <a:xfrm>
            <a:off x="8163360" y="2932200"/>
            <a:ext cx="610920" cy="589320"/>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p:style>
      </p:sp>
      <p:pic>
        <p:nvPicPr>
          <p:cNvPr id="188" name="図 56" descr="アイコン&#10;&#10;自動的に生成された説明"/>
          <p:cNvPicPr/>
          <p:nvPr/>
        </p:nvPicPr>
        <p:blipFill>
          <a:blip r:embed="rId7"/>
          <a:stretch/>
        </p:blipFill>
        <p:spPr>
          <a:xfrm>
            <a:off x="8313480" y="2792880"/>
            <a:ext cx="311040" cy="300240"/>
          </a:xfrm>
          <a:prstGeom prst="rect">
            <a:avLst/>
          </a:prstGeom>
          <a:ln w="0">
            <a:noFill/>
          </a:ln>
        </p:spPr>
      </p:pic>
      <p:sp>
        <p:nvSpPr>
          <p:cNvPr id="189" name="テキスト ボックス 57"/>
          <p:cNvSpPr/>
          <p:nvPr/>
        </p:nvSpPr>
        <p:spPr>
          <a:xfrm>
            <a:off x="8152560" y="3177000"/>
            <a:ext cx="601560" cy="2577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100" spc="-1" strike="noStrike">
                <a:solidFill>
                  <a:srgbClr val="000000"/>
                </a:solidFill>
                <a:latin typeface="游ゴシック"/>
              </a:rPr>
              <a:t>ドレン</a:t>
            </a:r>
            <a:endParaRPr b="0" lang="en-US" sz="1100" spc="-1" strike="noStrike">
              <a:latin typeface="Arial"/>
            </a:endParaRPr>
          </a:p>
        </p:txBody>
      </p:sp>
      <p:sp>
        <p:nvSpPr>
          <p:cNvPr id="190" name="直線矢印コネクタ 58"/>
          <p:cNvSpPr/>
          <p:nvPr/>
        </p:nvSpPr>
        <p:spPr>
          <a:xfrm flipH="1" flipV="1">
            <a:off x="6677640" y="3095640"/>
            <a:ext cx="384480" cy="82620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191" name="直線矢印コネクタ 59"/>
          <p:cNvSpPr/>
          <p:nvPr/>
        </p:nvSpPr>
        <p:spPr>
          <a:xfrm flipH="1" flipV="1">
            <a:off x="6892920" y="2592360"/>
            <a:ext cx="1359000" cy="42516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正方形/長方形 1"/>
          <p:cNvSpPr/>
          <p:nvPr/>
        </p:nvSpPr>
        <p:spPr>
          <a:xfrm>
            <a:off x="257400" y="184680"/>
            <a:ext cx="11676960" cy="452520"/>
          </a:xfrm>
          <a:prstGeom prst="rect">
            <a:avLst/>
          </a:prstGeom>
          <a:solidFill>
            <a:srgbClr val="a5a5a5"/>
          </a:solidFill>
          <a:ln>
            <a:solidFill>
              <a:srgbClr val="7a7a7a"/>
            </a:solidFill>
          </a:ln>
        </p:spPr>
        <p:style>
          <a:lnRef idx="2">
            <a:schemeClr val="accent3">
              <a:shade val="50000"/>
            </a:schemeClr>
          </a:lnRef>
          <a:fillRef idx="1">
            <a:schemeClr val="accent3"/>
          </a:fillRef>
          <a:effectRef idx="0">
            <a:schemeClr val="accent3"/>
          </a:effectRef>
          <a:fontRef idx="minor"/>
        </p:style>
      </p:sp>
      <p:sp>
        <p:nvSpPr>
          <p:cNvPr id="193" name="矢印: 左 2"/>
          <p:cNvSpPr/>
          <p:nvPr/>
        </p:nvSpPr>
        <p:spPr>
          <a:xfrm>
            <a:off x="438120" y="305280"/>
            <a:ext cx="295560" cy="210960"/>
          </a:xfrm>
          <a:prstGeom prst="left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94" name="テキスト ボックス 3"/>
          <p:cNvSpPr/>
          <p:nvPr/>
        </p:nvSpPr>
        <p:spPr>
          <a:xfrm>
            <a:off x="1316160" y="244800"/>
            <a:ext cx="10954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游ゴシック"/>
              </a:rPr>
              <a:t>作品名Ａ</a:t>
            </a:r>
            <a:endParaRPr b="0" lang="en-US" sz="1800" spc="-1" strike="noStrike">
              <a:latin typeface="Arial"/>
            </a:endParaRPr>
          </a:p>
        </p:txBody>
      </p:sp>
      <p:grpSp>
        <p:nvGrpSpPr>
          <p:cNvPr id="195" name="グループ化 6"/>
          <p:cNvGrpSpPr/>
          <p:nvPr/>
        </p:nvGrpSpPr>
        <p:grpSpPr>
          <a:xfrm>
            <a:off x="10671840" y="265320"/>
            <a:ext cx="317520" cy="292320"/>
            <a:chOff x="10671840" y="265320"/>
            <a:chExt cx="317520" cy="292320"/>
          </a:xfrm>
        </p:grpSpPr>
        <p:sp>
          <p:nvSpPr>
            <p:cNvPr id="196" name="矢印: 下 4"/>
            <p:cNvSpPr/>
            <p:nvPr/>
          </p:nvSpPr>
          <p:spPr>
            <a:xfrm>
              <a:off x="10719360" y="265320"/>
              <a:ext cx="222120" cy="227160"/>
            </a:xfrm>
            <a:prstGeom prst="down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97" name="正方形/長方形 5"/>
            <p:cNvSpPr/>
            <p:nvPr/>
          </p:nvSpPr>
          <p:spPr>
            <a:xfrm>
              <a:off x="10671840" y="521640"/>
              <a:ext cx="317520" cy="360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grpSp>
      <p:pic>
        <p:nvPicPr>
          <p:cNvPr id="198" name="グラフィックス 8" descr="歯車 1 つ 単色塗りつぶし"/>
          <p:cNvPicPr/>
          <p:nvPr/>
        </p:nvPicPr>
        <p:blipFill>
          <a:blip r:embed="rId1"/>
          <a:stretch/>
        </p:blipFill>
        <p:spPr>
          <a:xfrm>
            <a:off x="11228400" y="181800"/>
            <a:ext cx="477720" cy="438840"/>
          </a:xfrm>
          <a:prstGeom prst="rect">
            <a:avLst/>
          </a:prstGeom>
          <a:ln w="0">
            <a:noFill/>
          </a:ln>
        </p:spPr>
      </p:pic>
      <p:sp>
        <p:nvSpPr>
          <p:cNvPr id="199" name="正方形/長方形 10"/>
          <p:cNvSpPr/>
          <p:nvPr/>
        </p:nvSpPr>
        <p:spPr>
          <a:xfrm>
            <a:off x="1775160" y="722160"/>
            <a:ext cx="8641440" cy="4421520"/>
          </a:xfrm>
          <a:prstGeom prst="rect">
            <a:avLst/>
          </a:prstGeom>
          <a:solidFill>
            <a:schemeClr val="bg2"/>
          </a:solidFill>
          <a:ln>
            <a:solidFill>
              <a:srgbClr val="e7e6e6">
                <a:lumMod val="90000"/>
              </a:srgbClr>
            </a:solidFill>
          </a:ln>
        </p:spPr>
        <p:style>
          <a:lnRef idx="2">
            <a:schemeClr val="accent1">
              <a:shade val="50000"/>
            </a:schemeClr>
          </a:lnRef>
          <a:fillRef idx="1">
            <a:schemeClr val="accent1"/>
          </a:fillRef>
          <a:effectRef idx="0">
            <a:schemeClr val="accent1"/>
          </a:effectRef>
          <a:fontRef idx="minor"/>
        </p:style>
      </p:sp>
      <p:sp>
        <p:nvSpPr>
          <p:cNvPr id="200" name="四角形: 角を丸くする 11"/>
          <p:cNvSpPr/>
          <p:nvPr/>
        </p:nvSpPr>
        <p:spPr>
          <a:xfrm>
            <a:off x="71640" y="746640"/>
            <a:ext cx="1685880" cy="452520"/>
          </a:xfrm>
          <a:prstGeom prst="roundRect">
            <a:avLst>
              <a:gd name="adj" fmla="val 16667"/>
            </a:avLst>
          </a:prstGeom>
          <a:solidFill>
            <a:schemeClr val="bg1"/>
          </a:solidFill>
          <a:ln>
            <a:solidFill>
              <a:srgbClr val="4472c4">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endParaRPr b="0" lang="en-US" sz="1200" spc="-1" strike="noStrike">
              <a:latin typeface="Arial"/>
            </a:endParaRPr>
          </a:p>
        </p:txBody>
      </p:sp>
      <p:sp>
        <p:nvSpPr>
          <p:cNvPr id="201" name="四角形: 角を丸くする 12"/>
          <p:cNvSpPr/>
          <p:nvPr/>
        </p:nvSpPr>
        <p:spPr>
          <a:xfrm>
            <a:off x="71640" y="1217880"/>
            <a:ext cx="168588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r>
              <a:rPr b="0" lang="en-US" sz="1200" spc="-1" strike="noStrike">
                <a:solidFill>
                  <a:srgbClr val="000000"/>
                </a:solidFill>
                <a:latin typeface="游ゴシック"/>
              </a:rPr>
              <a:t>Z</a:t>
            </a:r>
            <a:endParaRPr b="0" lang="en-US" sz="1200" spc="-1" strike="noStrike">
              <a:latin typeface="Arial"/>
            </a:endParaRPr>
          </a:p>
        </p:txBody>
      </p:sp>
      <p:sp>
        <p:nvSpPr>
          <p:cNvPr id="202" name="四角形: 角を丸くする 13"/>
          <p:cNvSpPr/>
          <p:nvPr/>
        </p:nvSpPr>
        <p:spPr>
          <a:xfrm>
            <a:off x="71640" y="1689120"/>
            <a:ext cx="1685880" cy="4525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200" spc="-1" strike="noStrike">
                <a:solidFill>
                  <a:srgbClr val="000000"/>
                </a:solidFill>
                <a:latin typeface="游ゴシック"/>
              </a:rPr>
              <a:t>機動戦士ガンダム</a:t>
            </a:r>
            <a:r>
              <a:rPr b="0" lang="en-US" sz="1200" spc="-1" strike="noStrike">
                <a:solidFill>
                  <a:srgbClr val="000000"/>
                </a:solidFill>
                <a:latin typeface="游ゴシック"/>
              </a:rPr>
              <a:t>ZZ</a:t>
            </a:r>
            <a:endParaRPr b="0" lang="en-US" sz="1200" spc="-1" strike="noStrike">
              <a:latin typeface="Arial"/>
            </a:endParaRPr>
          </a:p>
        </p:txBody>
      </p:sp>
      <p:sp>
        <p:nvSpPr>
          <p:cNvPr id="203" name="正方形/長方形 19"/>
          <p:cNvSpPr/>
          <p:nvPr/>
        </p:nvSpPr>
        <p:spPr>
          <a:xfrm>
            <a:off x="8830800" y="5126040"/>
            <a:ext cx="3079800" cy="9885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204" name="四角形: 角を丸くする 20"/>
          <p:cNvSpPr/>
          <p:nvPr/>
        </p:nvSpPr>
        <p:spPr>
          <a:xfrm>
            <a:off x="8348040" y="279000"/>
            <a:ext cx="881640" cy="269280"/>
          </a:xfrm>
          <a:prstGeom prst="roundRect">
            <a:avLst>
              <a:gd name="adj" fmla="val 16667"/>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Actor</a:t>
            </a:r>
            <a:endParaRPr b="0" lang="en-US" sz="1800" spc="-1" strike="noStrike">
              <a:latin typeface="Arial"/>
            </a:endParaRPr>
          </a:p>
        </p:txBody>
      </p:sp>
      <p:sp>
        <p:nvSpPr>
          <p:cNvPr id="205" name="四角形: 角を丸くする 21"/>
          <p:cNvSpPr/>
          <p:nvPr/>
        </p:nvSpPr>
        <p:spPr>
          <a:xfrm>
            <a:off x="9423720" y="272160"/>
            <a:ext cx="942120" cy="273600"/>
          </a:xfrm>
          <a:prstGeom prst="roundRect">
            <a:avLst>
              <a:gd name="adj" fmla="val 16667"/>
            </a:avLst>
          </a:prstGeom>
          <a:solidFill>
            <a:schemeClr val="accent6"/>
          </a:solidFill>
          <a:ln>
            <a:solidFill>
              <a:srgbClr val="70ad47">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游ゴシック"/>
              </a:rPr>
              <a:t>Line</a:t>
            </a:r>
            <a:endParaRPr b="0" lang="en-US" sz="1800" spc="-1" strike="noStrike">
              <a:latin typeface="Arial"/>
            </a:endParaRPr>
          </a:p>
        </p:txBody>
      </p:sp>
      <p:sp>
        <p:nvSpPr>
          <p:cNvPr id="206" name="四角形: 角を丸くする 32"/>
          <p:cNvSpPr/>
          <p:nvPr/>
        </p:nvSpPr>
        <p:spPr>
          <a:xfrm>
            <a:off x="8850240" y="6125400"/>
            <a:ext cx="758520" cy="521280"/>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人物</a:t>
            </a:r>
            <a:endParaRPr b="0" lang="en-US" sz="1400" spc="-1" strike="noStrike">
              <a:latin typeface="Arial"/>
            </a:endParaRPr>
          </a:p>
        </p:txBody>
      </p:sp>
      <p:sp>
        <p:nvSpPr>
          <p:cNvPr id="207" name="四角形: 角を丸くする 37"/>
          <p:cNvSpPr/>
          <p:nvPr/>
        </p:nvSpPr>
        <p:spPr>
          <a:xfrm>
            <a:off x="9624600" y="6139440"/>
            <a:ext cx="758520" cy="502920"/>
          </a:xfrm>
          <a:prstGeom prst="roundRect">
            <a:avLst>
              <a:gd name="adj" fmla="val 16667"/>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関係</a:t>
            </a:r>
            <a:endParaRPr b="0" lang="en-US" sz="1400" spc="-1" strike="noStrike">
              <a:latin typeface="Arial"/>
            </a:endParaRPr>
          </a:p>
        </p:txBody>
      </p:sp>
      <p:sp>
        <p:nvSpPr>
          <p:cNvPr id="208" name="四角形: 角を丸くする 38"/>
          <p:cNvSpPr/>
          <p:nvPr/>
        </p:nvSpPr>
        <p:spPr>
          <a:xfrm>
            <a:off x="10350000" y="6136560"/>
            <a:ext cx="943920" cy="502920"/>
          </a:xfrm>
          <a:prstGeom prst="roundRect">
            <a:avLst>
              <a:gd name="adj" fmla="val 16667"/>
            </a:avLst>
          </a:prstGeom>
          <a:solidFill>
            <a:schemeClr val="bg1"/>
          </a:solidFill>
          <a:ln>
            <a:solidFill>
              <a:srgbClr val="4472c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400" spc="-1" strike="noStrike">
                <a:solidFill>
                  <a:srgbClr val="000000"/>
                </a:solidFill>
                <a:latin typeface="游ゴシック"/>
              </a:rPr>
              <a:t>グループ</a:t>
            </a:r>
            <a:endParaRPr b="0" lang="en-US" sz="1400" spc="-1" strike="noStrike">
              <a:latin typeface="Arial"/>
            </a:endParaRPr>
          </a:p>
        </p:txBody>
      </p:sp>
      <p:sp>
        <p:nvSpPr>
          <p:cNvPr id="209" name="正方形/長方形 42"/>
          <p:cNvSpPr/>
          <p:nvPr/>
        </p:nvSpPr>
        <p:spPr>
          <a:xfrm>
            <a:off x="9238320" y="5610600"/>
            <a:ext cx="1917000" cy="320760"/>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ja-JP" sz="1800" spc="-1" strike="noStrike">
                <a:solidFill>
                  <a:srgbClr val="000000"/>
                </a:solidFill>
                <a:latin typeface="游ゴシック"/>
              </a:rPr>
              <a:t>ジオン軍</a:t>
            </a:r>
            <a:endParaRPr b="0" lang="en-US" sz="1800" spc="-1" strike="noStrike">
              <a:latin typeface="Arial"/>
            </a:endParaRPr>
          </a:p>
        </p:txBody>
      </p:sp>
      <p:sp>
        <p:nvSpPr>
          <p:cNvPr id="210" name="正方形/長方形 43"/>
          <p:cNvSpPr/>
          <p:nvPr/>
        </p:nvSpPr>
        <p:spPr>
          <a:xfrm>
            <a:off x="11174400" y="5608080"/>
            <a:ext cx="323640" cy="320760"/>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p:style>
      </p:sp>
      <p:pic>
        <p:nvPicPr>
          <p:cNvPr id="211" name="グラフィックス 45" descr="拡大鏡 単色塗りつぶし"/>
          <p:cNvPicPr/>
          <p:nvPr/>
        </p:nvPicPr>
        <p:blipFill>
          <a:blip r:embed="rId2"/>
          <a:stretch/>
        </p:blipFill>
        <p:spPr>
          <a:xfrm>
            <a:off x="11171160" y="5614200"/>
            <a:ext cx="323640" cy="313560"/>
          </a:xfrm>
          <a:prstGeom prst="rect">
            <a:avLst/>
          </a:prstGeom>
          <a:ln w="0">
            <a:noFill/>
          </a:ln>
        </p:spPr>
      </p:pic>
      <p:sp>
        <p:nvSpPr>
          <p:cNvPr id="212" name="テキスト ボックス 47"/>
          <p:cNvSpPr/>
          <p:nvPr/>
        </p:nvSpPr>
        <p:spPr>
          <a:xfrm>
            <a:off x="9160920" y="5234040"/>
            <a:ext cx="586440" cy="3337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600" spc="-1" strike="noStrike">
                <a:solidFill>
                  <a:srgbClr val="000000"/>
                </a:solidFill>
                <a:latin typeface="游ゴシック"/>
              </a:rPr>
              <a:t>検索</a:t>
            </a:r>
            <a:endParaRPr b="0" lang="en-US" sz="1600" spc="-1" strike="noStrike">
              <a:latin typeface="Arial"/>
            </a:endParaRPr>
          </a:p>
        </p:txBody>
      </p:sp>
      <p:sp>
        <p:nvSpPr>
          <p:cNvPr id="213" name="二等辺三角形 48"/>
          <p:cNvSpPr/>
          <p:nvPr/>
        </p:nvSpPr>
        <p:spPr>
          <a:xfrm rot="10800000">
            <a:off x="11656440" y="359280"/>
            <a:ext cx="84960" cy="100080"/>
          </a:xfrm>
          <a:prstGeom prst="triangle">
            <a:avLst>
              <a:gd name="adj"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14" name="円/楕円 33"/>
          <p:cNvSpPr/>
          <p:nvPr/>
        </p:nvSpPr>
        <p:spPr>
          <a:xfrm>
            <a:off x="6371640" y="2506680"/>
            <a:ext cx="610920" cy="589320"/>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p:style>
      </p:sp>
      <p:pic>
        <p:nvPicPr>
          <p:cNvPr id="215" name="図 44" descr="アイコン&#10;&#10;自動的に生成された説明"/>
          <p:cNvPicPr/>
          <p:nvPr/>
        </p:nvPicPr>
        <p:blipFill>
          <a:blip r:embed="rId3"/>
          <a:stretch/>
        </p:blipFill>
        <p:spPr>
          <a:xfrm>
            <a:off x="6521760" y="2367360"/>
            <a:ext cx="311040" cy="300240"/>
          </a:xfrm>
          <a:prstGeom prst="rect">
            <a:avLst/>
          </a:prstGeom>
          <a:ln w="0">
            <a:noFill/>
          </a:ln>
        </p:spPr>
      </p:pic>
      <p:sp>
        <p:nvSpPr>
          <p:cNvPr id="216" name="テキスト ボックス 46"/>
          <p:cNvSpPr/>
          <p:nvPr/>
        </p:nvSpPr>
        <p:spPr>
          <a:xfrm>
            <a:off x="5841000" y="2788200"/>
            <a:ext cx="1441440" cy="2570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100" spc="-1" strike="noStrike">
                <a:solidFill>
                  <a:srgbClr val="000000"/>
                </a:solidFill>
                <a:latin typeface="游ゴシック"/>
              </a:rPr>
              <a:t>シャア・アズナブル</a:t>
            </a:r>
            <a:endParaRPr b="0" lang="en-US" sz="1100" spc="-1" strike="noStrike">
              <a:latin typeface="Arial"/>
            </a:endParaRPr>
          </a:p>
        </p:txBody>
      </p:sp>
      <p:sp>
        <p:nvSpPr>
          <p:cNvPr id="217" name="円/楕円 40"/>
          <p:cNvSpPr/>
          <p:nvPr/>
        </p:nvSpPr>
        <p:spPr>
          <a:xfrm>
            <a:off x="6972840" y="3836520"/>
            <a:ext cx="610920" cy="589320"/>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p:style>
      </p:sp>
      <p:pic>
        <p:nvPicPr>
          <p:cNvPr id="218" name="図 49" descr="アイコン&#10;&#10;自動的に生成された説明"/>
          <p:cNvPicPr/>
          <p:nvPr/>
        </p:nvPicPr>
        <p:blipFill>
          <a:blip r:embed="rId4"/>
          <a:stretch/>
        </p:blipFill>
        <p:spPr>
          <a:xfrm>
            <a:off x="7122960" y="3697200"/>
            <a:ext cx="311040" cy="300240"/>
          </a:xfrm>
          <a:prstGeom prst="rect">
            <a:avLst/>
          </a:prstGeom>
          <a:ln w="0">
            <a:noFill/>
          </a:ln>
        </p:spPr>
      </p:pic>
      <p:sp>
        <p:nvSpPr>
          <p:cNvPr id="219" name="テキスト ボックス 50"/>
          <p:cNvSpPr/>
          <p:nvPr/>
        </p:nvSpPr>
        <p:spPr>
          <a:xfrm>
            <a:off x="6907320" y="4112640"/>
            <a:ext cx="741960" cy="2577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100" spc="-1" strike="noStrike">
                <a:solidFill>
                  <a:srgbClr val="000000"/>
                </a:solidFill>
                <a:latin typeface="游ゴシック"/>
              </a:rPr>
              <a:t>マ・クベ</a:t>
            </a:r>
            <a:endParaRPr b="0" lang="en-US" sz="1100" spc="-1" strike="noStrike">
              <a:latin typeface="Arial"/>
            </a:endParaRPr>
          </a:p>
        </p:txBody>
      </p:sp>
      <p:sp>
        <p:nvSpPr>
          <p:cNvPr id="220" name="円/楕円 55"/>
          <p:cNvSpPr/>
          <p:nvPr/>
        </p:nvSpPr>
        <p:spPr>
          <a:xfrm>
            <a:off x="8163360" y="2932200"/>
            <a:ext cx="610920" cy="589320"/>
          </a:xfrm>
          <a:prstGeom prst="ellipse">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p:style>
      </p:sp>
      <p:pic>
        <p:nvPicPr>
          <p:cNvPr id="221" name="図 56" descr="アイコン&#10;&#10;自動的に生成された説明"/>
          <p:cNvPicPr/>
          <p:nvPr/>
        </p:nvPicPr>
        <p:blipFill>
          <a:blip r:embed="rId5"/>
          <a:stretch/>
        </p:blipFill>
        <p:spPr>
          <a:xfrm>
            <a:off x="8313480" y="2792880"/>
            <a:ext cx="311040" cy="300240"/>
          </a:xfrm>
          <a:prstGeom prst="rect">
            <a:avLst/>
          </a:prstGeom>
          <a:ln w="0">
            <a:noFill/>
          </a:ln>
        </p:spPr>
      </p:pic>
      <p:sp>
        <p:nvSpPr>
          <p:cNvPr id="222" name="テキスト ボックス 57"/>
          <p:cNvSpPr/>
          <p:nvPr/>
        </p:nvSpPr>
        <p:spPr>
          <a:xfrm>
            <a:off x="8152560" y="3177000"/>
            <a:ext cx="601560" cy="2577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ja-JP" sz="1100" spc="-1" strike="noStrike">
                <a:solidFill>
                  <a:srgbClr val="000000"/>
                </a:solidFill>
                <a:latin typeface="游ゴシック"/>
              </a:rPr>
              <a:t>ドレン</a:t>
            </a:r>
            <a:endParaRPr b="0" lang="en-US" sz="1100" spc="-1" strike="noStrike">
              <a:latin typeface="Arial"/>
            </a:endParaRPr>
          </a:p>
        </p:txBody>
      </p:sp>
      <p:sp>
        <p:nvSpPr>
          <p:cNvPr id="223" name="直線矢印コネクタ 58"/>
          <p:cNvSpPr/>
          <p:nvPr/>
        </p:nvSpPr>
        <p:spPr>
          <a:xfrm flipH="1" flipV="1">
            <a:off x="6677640" y="3095640"/>
            <a:ext cx="384480" cy="82620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224" name="直線矢印コネクタ 59"/>
          <p:cNvSpPr/>
          <p:nvPr/>
        </p:nvSpPr>
        <p:spPr>
          <a:xfrm flipH="1" flipV="1">
            <a:off x="6892920" y="2592360"/>
            <a:ext cx="1359000" cy="425160"/>
          </a:xfrm>
          <a:custGeom>
            <a:avLst/>
            <a:gdLst/>
            <a:ahLst/>
            <a:rect l="l" t="t" r="r" b="b"/>
            <a:pathLst>
              <a:path w="21600" h="21600">
                <a:moveTo>
                  <a:pt x="0" y="0"/>
                </a:moveTo>
                <a:lnTo>
                  <a:pt x="21600" y="21600"/>
                </a:lnTo>
              </a:path>
            </a:pathLst>
          </a:custGeom>
          <a:noFill/>
          <a:ln>
            <a:solidFill>
              <a:srgbClr val="a5a5a5">
                <a:lumMod val="50000"/>
              </a:srgbClr>
            </a:solidFill>
            <a:headEnd len="med" type="triangle" w="me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149</TotalTime>
  <Application>LibreOffice/7.1.4.2$Windows_X86_64 LibreOffice_project/a529a4fab45b75fefc5b6226684193eb000654f6</Application>
  <AppVersion>15.0000</AppVersion>
  <Words>346</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2021-04-22T16:02:39Z</dcterms:created>
  <dc:creator>出口 京佳</dc:creator>
  <dc:description/>
  <dc:language>ja-JP</dc:language>
  <cp:lastModifiedBy/>
  <dcterms:modified xsi:type="dcterms:W3CDTF">2021-11-07T23:22:41Z</dcterms:modified>
  <cp:revision>45</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ワイド画面</vt:lpwstr>
  </property>
  <property fmtid="{D5CDD505-2E9C-101B-9397-08002B2CF9AE}" pid="3" name="Slides">
    <vt:i4>7</vt:i4>
  </property>
</Properties>
</file>