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t>4/11/12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110445"/>
            <a:ext cx="8393359" cy="1352963"/>
          </a:xfrm>
        </p:spPr>
        <p:txBody>
          <a:bodyPr/>
          <a:lstStyle/>
          <a:p>
            <a:r>
              <a:rPr lang="en-US" sz="4400" dirty="0" smtClean="0"/>
              <a:t>Discriminative Random Fields: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An Implementation for Aerial Structure Detection</a:t>
            </a:r>
            <a:br>
              <a:rPr lang="en-US" sz="2000" dirty="0" smtClean="0"/>
            </a:br>
            <a:r>
              <a:rPr lang="en-US" sz="2000" dirty="0" smtClean="0"/>
              <a:t>Dan Denton		Jesse </a:t>
            </a:r>
            <a:r>
              <a:rPr lang="en-US" sz="2000" dirty="0" err="1" smtClean="0"/>
              <a:t>Selover</a:t>
            </a:r>
            <a:endParaRPr lang="en-US" sz="2000" dirty="0"/>
          </a:p>
        </p:txBody>
      </p:sp>
      <p:pic>
        <p:nvPicPr>
          <p:cNvPr id="8" name="Content Placeholder 7" descr="sample_orthophoto_215nw14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332"/>
          <a:stretch>
            <a:fillRect/>
          </a:stretch>
        </p:blipFill>
        <p:spPr>
          <a:xfrm>
            <a:off x="220878" y="4224554"/>
            <a:ext cx="2578557" cy="2439440"/>
          </a:xfrm>
        </p:spPr>
      </p:pic>
      <p:pic>
        <p:nvPicPr>
          <p:cNvPr id="10" name="Picture 9" descr="sample_DRF_2_resiz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1601466"/>
            <a:ext cx="2578557" cy="2460455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67344" y="1615794"/>
            <a:ext cx="5784942" cy="1021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Problem:  </a:t>
            </a:r>
            <a:r>
              <a:rPr lang="en-US" sz="1800" dirty="0" smtClean="0"/>
              <a:t>We intend to replicate the results of Kumar and Hebert [1] using aerial </a:t>
            </a:r>
            <a:r>
              <a:rPr lang="en-US" sz="1800" dirty="0" err="1" smtClean="0"/>
              <a:t>orthophotos</a:t>
            </a:r>
            <a:r>
              <a:rPr lang="en-US" sz="1800" dirty="0" smtClean="0"/>
              <a:t>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0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967344" y="2651746"/>
            <a:ext cx="5784942" cy="1092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Method:  </a:t>
            </a:r>
            <a:r>
              <a:rPr lang="en-US" sz="1800" dirty="0" smtClean="0"/>
              <a:t>Discriminative Random Fields [1], which extend the work of Lafferty et al. on Conditional Random Fields [2], have been achieved great results.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0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967342" y="3600581"/>
            <a:ext cx="5784943" cy="1247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Data: </a:t>
            </a:r>
            <a:r>
              <a:rPr lang="en-US" sz="1800" dirty="0" smtClean="0"/>
              <a:t>We will use photos from the Montgomery County, MD Online Digital Aerial Photo Archive [3].  </a:t>
            </a:r>
            <a:endParaRPr lang="en-US" sz="2000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67344" y="5159718"/>
            <a:ext cx="5784942" cy="21781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/>
              <a:t>References:</a:t>
            </a:r>
            <a:endParaRPr lang="en-US" sz="1400" dirty="0" smtClean="0"/>
          </a:p>
          <a:p>
            <a:pPr algn="l"/>
            <a:r>
              <a:rPr lang="en-US" sz="1400" dirty="0" smtClean="0"/>
              <a:t>[1] S. </a:t>
            </a:r>
            <a:r>
              <a:rPr lang="en-US" sz="1400" dirty="0" err="1" smtClean="0"/>
              <a:t>Kumer</a:t>
            </a:r>
            <a:r>
              <a:rPr lang="en-US" sz="1400" dirty="0" smtClean="0"/>
              <a:t> and M. Hebert. Discriminative random fields.  </a:t>
            </a:r>
            <a:r>
              <a:rPr lang="en-US" sz="1400" i="1" dirty="0" smtClean="0"/>
              <a:t>International Journal of Computer Vision</a:t>
            </a:r>
            <a:r>
              <a:rPr lang="en-US" sz="1400" dirty="0" smtClean="0"/>
              <a:t>, 68(2):179-202, 2006.</a:t>
            </a:r>
          </a:p>
          <a:p>
            <a:pPr algn="l"/>
            <a:r>
              <a:rPr lang="en-US" sz="1400" dirty="0" smtClean="0"/>
              <a:t>[2] J. Lafferty, A. McCallum, and F. Pereira. Conditional random fields: </a:t>
            </a:r>
            <a:r>
              <a:rPr lang="en-US" sz="1400" dirty="0"/>
              <a:t>p</a:t>
            </a:r>
            <a:r>
              <a:rPr lang="en-US" sz="1400" dirty="0" smtClean="0"/>
              <a:t>robabilistic models for segmenting and labeling sequence data. In </a:t>
            </a:r>
            <a:r>
              <a:rPr lang="en-US" sz="1400" i="1" dirty="0" smtClean="0"/>
              <a:t>IMCL</a:t>
            </a:r>
            <a:r>
              <a:rPr lang="en-US" sz="1400" dirty="0" smtClean="0"/>
              <a:t>, 282-289. 2001.</a:t>
            </a:r>
          </a:p>
          <a:p>
            <a:pPr algn="l"/>
            <a:r>
              <a:rPr lang="en-US" sz="1400" dirty="0" smtClean="0"/>
              <a:t>[3] Montgomery County Maryland GIS, April 2012 </a:t>
            </a:r>
          </a:p>
          <a:p>
            <a:pPr algn="l"/>
            <a:endParaRPr lang="en-US" sz="1400" dirty="0" smtClean="0"/>
          </a:p>
          <a:p>
            <a:pPr algn="l"/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1350" y="6386995"/>
            <a:ext cx="368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[3]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452315" y="3784922"/>
            <a:ext cx="347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285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112</TotalTime>
  <Words>164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Orbit</vt:lpstr>
      <vt:lpstr>Discriminative Random Fields: An Implementation for Aerial Structure Detection Dan Denton  Jesse Selover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Denton</dc:creator>
  <cp:lastModifiedBy>Daniel Denton</cp:lastModifiedBy>
  <cp:revision>7</cp:revision>
  <dcterms:created xsi:type="dcterms:W3CDTF">2012-04-11T17:12:17Z</dcterms:created>
  <dcterms:modified xsi:type="dcterms:W3CDTF">2012-04-11T19:04:51Z</dcterms:modified>
</cp:coreProperties>
</file>