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63" r:id="rId5"/>
    <p:sldId id="275" r:id="rId6"/>
    <p:sldId id="283" r:id="rId7"/>
    <p:sldId id="28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1" r:id="rId18"/>
    <p:sldId id="257" r:id="rId19"/>
    <p:sldId id="277" r:id="rId20"/>
    <p:sldId id="278" r:id="rId21"/>
    <p:sldId id="280" r:id="rId22"/>
    <p:sldId id="281" r:id="rId23"/>
    <p:sldId id="273" r:id="rId24"/>
    <p:sldId id="276" r:id="rId25"/>
    <p:sldId id="286" r:id="rId26"/>
    <p:sldId id="285" r:id="rId27"/>
    <p:sldId id="284" r:id="rId28"/>
    <p:sldId id="279" r:id="rId29"/>
    <p:sldId id="26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2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492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Test-Driven-Development-Kent-Beck/dp/0321146530/ref=pd_sim_14_6?_encoding=UTF8&amp;pd_rd_i=0321146530&amp;pd_rd_r=QCF5HXMMHNVSTE314JWY&amp;pd_rd_w=qOBFz&amp;pd_rd_wg=Z5Kxd&amp;psc=1&amp;refRID=QCF5HXMMHNVSTE314JWY" TargetMode="External"/><Relationship Id="rId2" Type="http://schemas.openxmlformats.org/officeDocument/2006/relationships/hyperlink" Target="https://www.amazon.com/Art-Unit-Testing-examples/dp/1617290890/ref=pd_sim_14_8?_encoding=UTF8&amp;pd_rd_i=1617290890&amp;pd_rd_r=HEF4NDQJYX2M4BQ1N20E&amp;pd_rd_w=sstHV&amp;pd_rd_wg=Ki8HX&amp;psc=1&amp;refRID=HEF4NDQJYX2M4BQ1N20E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schiciuc.blogspot.com/2017/06/top-best-books-that-every-software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7" y="893553"/>
            <a:ext cx="4229690" cy="1181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246808"/>
            <a:ext cx="683037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4" y="1419843"/>
            <a:ext cx="6725589" cy="2067213"/>
          </a:xfrm>
        </p:spPr>
      </p:pic>
    </p:spTree>
    <p:extLst>
      <p:ext uri="{BB962C8B-B14F-4D97-AF65-F5344CB8AC3E}">
        <p14:creationId xmlns:p14="http://schemas.microsoft.com/office/powerpoint/2010/main" val="322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6" y="1335481"/>
            <a:ext cx="6954220" cy="1638529"/>
          </a:xfrm>
        </p:spPr>
      </p:pic>
    </p:spTree>
    <p:extLst>
      <p:ext uri="{BB962C8B-B14F-4D97-AF65-F5344CB8AC3E}">
        <p14:creationId xmlns:p14="http://schemas.microsoft.com/office/powerpoint/2010/main" val="4096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Mock per test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3" y="1061798"/>
            <a:ext cx="7144747" cy="3429479"/>
          </a:xfrm>
        </p:spPr>
      </p:pic>
    </p:spTree>
    <p:extLst>
      <p:ext uri="{BB962C8B-B14F-4D97-AF65-F5344CB8AC3E}">
        <p14:creationId xmlns:p14="http://schemas.microsoft.com/office/powerpoint/2010/main" val="32272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The Art of Unit Testing: with examples in C# By Roy </a:t>
            </a:r>
            <a:r>
              <a:rPr lang="en-US" b="1" dirty="0" err="1" smtClean="0">
                <a:hlinkClick r:id="rId2"/>
              </a:rPr>
              <a:t>Osherove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Test Driven Development: By Example by Kent </a:t>
            </a:r>
            <a:r>
              <a:rPr lang="en-US" b="1" dirty="0" smtClean="0">
                <a:hlinkClick r:id="rId3"/>
              </a:rPr>
              <a:t>Beck</a:t>
            </a:r>
            <a:endParaRPr lang="en-US" b="1" dirty="0" smtClean="0"/>
          </a:p>
          <a:p>
            <a:r>
              <a:rPr lang="en-US" b="1" dirty="0" smtClean="0">
                <a:hlinkClick r:id="rId4"/>
              </a:rPr>
              <a:t>Top The Best books for Software Developer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It is important that tests should be </a:t>
            </a:r>
            <a:r>
              <a:rPr lang="en-US" b="1" dirty="0">
                <a:solidFill>
                  <a:srgbClr val="BD392F"/>
                </a:solidFill>
              </a:rPr>
              <a:t>readable</a:t>
            </a:r>
            <a:r>
              <a:rPr lang="en-US" dirty="0">
                <a:solidFill>
                  <a:srgbClr val="BD392F"/>
                </a:solidFill>
              </a:rPr>
              <a:t> </a:t>
            </a:r>
            <a:r>
              <a:rPr lang="en-US" dirty="0"/>
              <a:t>and 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have </a:t>
            </a:r>
            <a:r>
              <a:rPr lang="en-US" b="1" dirty="0">
                <a:solidFill>
                  <a:srgbClr val="BD392F"/>
                </a:solidFill>
              </a:rPr>
              <a:t>name </a:t>
            </a:r>
            <a:r>
              <a:rPr lang="en-US" b="1" dirty="0" smtClean="0">
                <a:solidFill>
                  <a:srgbClr val="BD392F"/>
                </a:solidFill>
              </a:rPr>
              <a:t>standards </a:t>
            </a:r>
            <a:r>
              <a:rPr lang="en-US" dirty="0"/>
              <a:t>because they provide documentation for the code not only check that your code </a:t>
            </a:r>
            <a:r>
              <a:rPr lang="en-US" dirty="0" smtClean="0"/>
              <a:t>work.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 smtClean="0"/>
              <a:t>Tests </a:t>
            </a:r>
            <a:r>
              <a:rPr lang="en-US" dirty="0"/>
              <a:t>structure</a:t>
            </a:r>
          </a:p>
          <a:p>
            <a:pPr fontAlgn="base"/>
            <a:r>
              <a:rPr lang="en-US" dirty="0"/>
              <a:t>Naming convention</a:t>
            </a:r>
          </a:p>
          <a:p>
            <a:pPr fontAlgn="base"/>
            <a:r>
              <a:rPr lang="en-US" dirty="0"/>
              <a:t>No magic values</a:t>
            </a:r>
          </a:p>
          <a:p>
            <a:pPr fontAlgn="base"/>
            <a:r>
              <a:rPr lang="en-US" dirty="0"/>
              <a:t>Separate assert from action</a:t>
            </a:r>
          </a:p>
          <a:p>
            <a:pPr fontAlgn="base"/>
            <a:r>
              <a:rPr lang="en-US" dirty="0"/>
              <a:t>AAA - Arrange, Act, Assert  pattern</a:t>
            </a:r>
          </a:p>
        </p:txBody>
      </p:sp>
    </p:spTree>
    <p:extLst>
      <p:ext uri="{BB962C8B-B14F-4D97-AF65-F5344CB8AC3E}">
        <p14:creationId xmlns:p14="http://schemas.microsoft.com/office/powerpoint/2010/main" val="1300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1199</TotalTime>
  <Words>340</Words>
  <Application>Microsoft Office PowerPoint</Application>
  <PresentationFormat>On-screen Show (16:9)</PresentationFormat>
  <Paragraphs>74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Luxoft 2016 LTC Structured template</vt:lpstr>
      <vt:lpstr>Unit testing - Best practices</vt:lpstr>
      <vt:lpstr>Introduction</vt:lpstr>
      <vt:lpstr>What are the qualities of good unit test?</vt:lpstr>
      <vt:lpstr> Readable tests </vt:lpstr>
      <vt:lpstr>Readable tests</vt:lpstr>
      <vt:lpstr>Readable tests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 Trustworthy tests</vt:lpstr>
      <vt:lpstr>Trustworthy tests</vt:lpstr>
      <vt:lpstr>Avoid Logic in Tests :</vt:lpstr>
      <vt:lpstr>Avoid Logic in Tests :</vt:lpstr>
      <vt:lpstr>Production Logic in Tests :</vt:lpstr>
      <vt:lpstr>Production Logic in Tests :</vt:lpstr>
      <vt:lpstr> Maintainable tests</vt:lpstr>
      <vt:lpstr>Maintainable tests</vt:lpstr>
      <vt:lpstr>Maintainable tests</vt:lpstr>
      <vt:lpstr>One Mock per test</vt:lpstr>
      <vt:lpstr>references</vt:lpstr>
      <vt:lpstr> Q&amp;A</vt:lpstr>
      <vt:lpstr>Color Gamma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Kichuk, Sergey</cp:lastModifiedBy>
  <cp:revision>28</cp:revision>
  <dcterms:created xsi:type="dcterms:W3CDTF">2018-08-13T10:36:39Z</dcterms:created>
  <dcterms:modified xsi:type="dcterms:W3CDTF">2018-08-14T12:27:17Z</dcterms:modified>
</cp:coreProperties>
</file>