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57" r:id="rId6"/>
    <p:sldId id="273" r:id="rId7"/>
    <p:sldId id="276" r:id="rId8"/>
    <p:sldId id="263" r:id="rId9"/>
    <p:sldId id="27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88" d="100"/>
          <a:sy n="88" d="100"/>
        </p:scale>
        <p:origin x="108" y="22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write unit test well or don’t write them at all??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</a:t>
            </a:r>
            <a:r>
              <a:rPr lang="en-US"/>
              <a:t>under </a:t>
            </a:r>
            <a:r>
              <a:rPr lang="en-US" smtClean="0"/>
              <a:t>test  </a:t>
            </a:r>
            <a:r>
              <a:rPr lang="en-US" dirty="0" smtClean="0"/>
              <a:t>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/>
              <a:t>Avoid test logic</a:t>
            </a:r>
          </a:p>
          <a:p>
            <a:pPr fontAlgn="base"/>
            <a:r>
              <a:rPr lang="en-US" dirty="0"/>
              <a:t>Avoid 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433</TotalTime>
  <Words>250</Words>
  <Application>Microsoft Office PowerPoint</Application>
  <PresentationFormat>On-screen Show 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</vt:lpstr>
      <vt:lpstr>Avenir Next Medium</vt:lpstr>
      <vt:lpstr>Calibri</vt:lpstr>
      <vt:lpstr>Calibri Light</vt:lpstr>
      <vt:lpstr>Open Sans</vt:lpstr>
      <vt:lpstr>Wingdings</vt:lpstr>
      <vt:lpstr>Luxoft 2016 LTC Structured template</vt:lpstr>
      <vt:lpstr>Unit testing - Best practices</vt:lpstr>
      <vt:lpstr>Introduction</vt:lpstr>
      <vt:lpstr>What are the qualities of good unit test?</vt:lpstr>
      <vt:lpstr> Trustworthy tests</vt:lpstr>
      <vt:lpstr>Trustworthy tests</vt:lpstr>
      <vt:lpstr> Maintainable tests</vt:lpstr>
      <vt:lpstr>Maintainable tests</vt:lpstr>
      <vt:lpstr> Readable tests 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Color Gamma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Sergey</cp:lastModifiedBy>
  <cp:revision>19</cp:revision>
  <dcterms:created xsi:type="dcterms:W3CDTF">2018-08-13T10:36:39Z</dcterms:created>
  <dcterms:modified xsi:type="dcterms:W3CDTF">2018-08-13T21:31:53Z</dcterms:modified>
</cp:coreProperties>
</file>