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0" r:id="rId4"/>
    <p:sldId id="263" r:id="rId5"/>
    <p:sldId id="275" r:id="rId6"/>
    <p:sldId id="283" r:id="rId7"/>
    <p:sldId id="28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61" r:id="rId18"/>
    <p:sldId id="257" r:id="rId19"/>
    <p:sldId id="277" r:id="rId20"/>
    <p:sldId id="278" r:id="rId21"/>
    <p:sldId id="280" r:id="rId22"/>
    <p:sldId id="281" r:id="rId23"/>
    <p:sldId id="273" r:id="rId24"/>
    <p:sldId id="276" r:id="rId25"/>
    <p:sldId id="285" r:id="rId26"/>
    <p:sldId id="284" r:id="rId27"/>
    <p:sldId id="279" r:id="rId28"/>
    <p:sldId id="262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2" autoAdjust="0"/>
    <p:restoredTop sz="96561"/>
  </p:normalViewPr>
  <p:slideViewPr>
    <p:cSldViewPr snapToGrid="0" snapToObjects="1">
      <p:cViewPr varScale="1">
        <p:scale>
          <a:sx n="156" d="100"/>
          <a:sy n="156" d="100"/>
        </p:scale>
        <p:origin x="-492" y="-90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xoft-training.ru/" TargetMode="External"/><Relationship Id="rId2" Type="http://schemas.openxmlformats.org/officeDocument/2006/relationships/hyperlink" Target="mailto:skichuk@luxoft.com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hyperlink" Target="http://luxoft-training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Test-Driven-Development-Kent-Beck/dp/0321146530/ref=pd_sim_14_6?_encoding=UTF8&amp;pd_rd_i=0321146530&amp;pd_rd_r=QCF5HXMMHNVSTE314JWY&amp;pd_rd_w=qOBFz&amp;pd_rd_wg=Z5Kxd&amp;psc=1&amp;refRID=QCF5HXMMHNVSTE314JWY" TargetMode="External"/><Relationship Id="rId2" Type="http://schemas.openxmlformats.org/officeDocument/2006/relationships/hyperlink" Target="https://www.amazon.com/Art-Unit-Testing-examples/dp/1617290890/ref=pd_sim_14_8?_encoding=UTF8&amp;pd_rd_i=1617290890&amp;pd_rd_r=HEF4NDQJYX2M4BQ1N20E&amp;pd_rd_w=sstHV&amp;pd_rd_wg=Ki8HX&amp;psc=1&amp;refRID=HEF4NDQJYX2M4BQ1N20E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schiciuc.blogspot.com/2017/06/top-best-books-that-every-software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- Best practices</a:t>
            </a:r>
            <a:endParaRPr lang="en-US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0" y="1153886"/>
            <a:ext cx="5308196" cy="2779939"/>
          </a:xfrm>
        </p:spPr>
      </p:pic>
    </p:spTree>
    <p:extLst>
      <p:ext uri="{BB962C8B-B14F-4D97-AF65-F5344CB8AC3E}">
        <p14:creationId xmlns:p14="http://schemas.microsoft.com/office/powerpoint/2010/main" val="23823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BD392F"/>
                </a:solidFill>
              </a:rPr>
              <a:t>Arrange, Act, Assert</a:t>
            </a:r>
            <a:r>
              <a:rPr lang="en-US" dirty="0"/>
              <a:t> is a common pattern when unit testing. As the name implies, it consists of three main actions:</a:t>
            </a:r>
          </a:p>
          <a:p>
            <a:r>
              <a:rPr lang="en-US" i="1" dirty="0">
                <a:solidFill>
                  <a:srgbClr val="BD392F"/>
                </a:solidFill>
              </a:rPr>
              <a:t>Arrange</a:t>
            </a:r>
            <a:r>
              <a:rPr lang="en-US" dirty="0"/>
              <a:t> your objects, creating and setting them up as necessary.</a:t>
            </a:r>
          </a:p>
          <a:p>
            <a:r>
              <a:rPr lang="en-US" i="1" dirty="0">
                <a:solidFill>
                  <a:srgbClr val="BD392F"/>
                </a:solidFill>
              </a:rPr>
              <a:t>Act</a:t>
            </a:r>
            <a:r>
              <a:rPr lang="en-US" dirty="0"/>
              <a:t> on an object.</a:t>
            </a:r>
          </a:p>
          <a:p>
            <a:r>
              <a:rPr lang="en-US" i="1" dirty="0">
                <a:solidFill>
                  <a:srgbClr val="BD392F"/>
                </a:solidFill>
              </a:rPr>
              <a:t>Assert</a:t>
            </a:r>
            <a:r>
              <a:rPr lang="en-US" dirty="0"/>
              <a:t> that something is as expected.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03" y="1143000"/>
            <a:ext cx="5648302" cy="2605087"/>
          </a:xfrm>
        </p:spPr>
      </p:pic>
    </p:spTree>
    <p:extLst>
      <p:ext uri="{BB962C8B-B14F-4D97-AF65-F5344CB8AC3E}">
        <p14:creationId xmlns:p14="http://schemas.microsoft.com/office/powerpoint/2010/main" val="10915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13248"/>
            <a:ext cx="4812506" cy="3358728"/>
          </a:xfrm>
        </p:spPr>
      </p:pic>
    </p:spTree>
    <p:extLst>
      <p:ext uri="{BB962C8B-B14F-4D97-AF65-F5344CB8AC3E}">
        <p14:creationId xmlns:p14="http://schemas.microsoft.com/office/powerpoint/2010/main" val="19299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87" y="1208314"/>
            <a:ext cx="6163958" cy="2701698"/>
          </a:xfrm>
        </p:spPr>
      </p:pic>
    </p:spTree>
    <p:extLst>
      <p:ext uri="{BB962C8B-B14F-4D97-AF65-F5344CB8AC3E}">
        <p14:creationId xmlns:p14="http://schemas.microsoft.com/office/powerpoint/2010/main" val="13719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0" y="1208314"/>
            <a:ext cx="6177394" cy="2844573"/>
          </a:xfrm>
        </p:spPr>
      </p:pic>
    </p:spTree>
    <p:extLst>
      <p:ext uri="{BB962C8B-B14F-4D97-AF65-F5344CB8AC3E}">
        <p14:creationId xmlns:p14="http://schemas.microsoft.com/office/powerpoint/2010/main" val="18944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Tests 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One Test assembly per Code assembly.</a:t>
            </a:r>
            <a:endParaRPr lang="en-US" dirty="0"/>
          </a:p>
          <a:p>
            <a:r>
              <a:rPr lang="en-US" dirty="0" smtClean="0"/>
              <a:t>Name of Test class should be same as tested class with postfix ‘Tests’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Trustworthy tests</a:t>
            </a:r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Trustworthy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the right thing</a:t>
            </a:r>
          </a:p>
          <a:p>
            <a:pPr fontAlgn="base"/>
            <a:r>
              <a:rPr lang="en-US" dirty="0"/>
              <a:t>Make it easy to run</a:t>
            </a:r>
          </a:p>
          <a:p>
            <a:pPr fontAlgn="base"/>
            <a:r>
              <a:rPr lang="en-US" dirty="0"/>
              <a:t>Separation of Unit and Integration tests</a:t>
            </a:r>
          </a:p>
          <a:p>
            <a:pPr fontAlgn="base"/>
            <a:r>
              <a:rPr lang="en-US" dirty="0" smtClean="0"/>
              <a:t>Avoid </a:t>
            </a:r>
            <a:r>
              <a:rPr lang="en-US" dirty="0"/>
              <a:t>manual Mock logic</a:t>
            </a:r>
          </a:p>
          <a:p>
            <a:pPr fontAlgn="base"/>
            <a:r>
              <a:rPr lang="en-US" dirty="0"/>
              <a:t>Don’t repeat production logic</a:t>
            </a:r>
          </a:p>
          <a:p>
            <a:pPr fontAlgn="base"/>
            <a:r>
              <a:rPr lang="en-US" dirty="0"/>
              <a:t>Write in TDD manner</a:t>
            </a:r>
          </a:p>
        </p:txBody>
      </p:sp>
    </p:spTree>
    <p:extLst>
      <p:ext uri="{BB962C8B-B14F-4D97-AF65-F5344CB8AC3E}">
        <p14:creationId xmlns:p14="http://schemas.microsoft.com/office/powerpoint/2010/main" val="42909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Avoid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76" y="898525"/>
            <a:ext cx="5260060" cy="3756025"/>
          </a:xfrm>
        </p:spPr>
      </p:pic>
    </p:spTree>
    <p:extLst>
      <p:ext uri="{BB962C8B-B14F-4D97-AF65-F5344CB8AC3E}">
        <p14:creationId xmlns:p14="http://schemas.microsoft.com/office/powerpoint/2010/main" val="40599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 smtClean="0"/>
              <a:t>Sergey Kichuk</a:t>
            </a:r>
          </a:p>
          <a:p>
            <a:r>
              <a:rPr lang="en-US" sz="2400" dirty="0" smtClean="0">
                <a:hlinkClick r:id="rId2"/>
              </a:rPr>
              <a:t>skichuk@luxoft.com</a:t>
            </a:r>
            <a:endParaRPr lang="en-US" sz="2400" dirty="0" smtClean="0"/>
          </a:p>
          <a:p>
            <a:r>
              <a:rPr lang="en-US" sz="2400" dirty="0" smtClean="0"/>
              <a:t>Skype: exiton3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http://luxoft-training.ru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http://luxoft-training.com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94" y="897732"/>
            <a:ext cx="2362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Avoid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4" y="1366837"/>
            <a:ext cx="7629525" cy="2819400"/>
          </a:xfrm>
        </p:spPr>
      </p:pic>
    </p:spTree>
    <p:extLst>
      <p:ext uri="{BB962C8B-B14F-4D97-AF65-F5344CB8AC3E}">
        <p14:creationId xmlns:p14="http://schemas.microsoft.com/office/powerpoint/2010/main" val="4351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Production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7" y="893553"/>
            <a:ext cx="4229690" cy="11812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1" y="2246808"/>
            <a:ext cx="683037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Production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44" y="1419843"/>
            <a:ext cx="6725589" cy="2067213"/>
          </a:xfrm>
        </p:spPr>
      </p:pic>
    </p:spTree>
    <p:extLst>
      <p:ext uri="{BB962C8B-B14F-4D97-AF65-F5344CB8AC3E}">
        <p14:creationId xmlns:p14="http://schemas.microsoft.com/office/powerpoint/2010/main" val="3225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Maintainable tests</a:t>
            </a:r>
          </a:p>
        </p:txBody>
      </p:sp>
    </p:spTree>
    <p:extLst>
      <p:ext uri="{BB962C8B-B14F-4D97-AF65-F5344CB8AC3E}">
        <p14:creationId xmlns:p14="http://schemas.microsoft.com/office/powerpoint/2010/main" val="10785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one thing</a:t>
            </a:r>
          </a:p>
          <a:p>
            <a:pPr fontAlgn="base"/>
            <a:r>
              <a:rPr lang="en-US" dirty="0"/>
              <a:t>Re-use of test code (Create, Make,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 smtClean="0"/>
              <a:t>)(Demo)</a:t>
            </a:r>
            <a:endParaRPr lang="en-US" dirty="0"/>
          </a:p>
          <a:p>
            <a:pPr fontAlgn="base"/>
            <a:r>
              <a:rPr lang="en-US" dirty="0"/>
              <a:t>No multiple asserts (except if have to assert properties for on object)</a:t>
            </a:r>
          </a:p>
          <a:p>
            <a:pPr fontAlgn="base"/>
            <a:r>
              <a:rPr lang="en-US" dirty="0"/>
              <a:t>One Mock per test</a:t>
            </a:r>
          </a:p>
          <a:p>
            <a:pPr fontAlgn="base"/>
            <a:r>
              <a:rPr lang="en-US" dirty="0"/>
              <a:t>Enforce test isolation (no dependency between tests)</a:t>
            </a:r>
          </a:p>
        </p:txBody>
      </p:sp>
    </p:spTree>
    <p:extLst>
      <p:ext uri="{BB962C8B-B14F-4D97-AF65-F5344CB8AC3E}">
        <p14:creationId xmlns:p14="http://schemas.microsoft.com/office/powerpoint/2010/main" val="13605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one thing</a:t>
            </a:r>
          </a:p>
          <a:p>
            <a:pPr fontAlgn="base"/>
            <a:r>
              <a:rPr lang="en-US" dirty="0"/>
              <a:t>Re-use of test code (Create, Make,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 smtClean="0"/>
              <a:t>)(Demo)</a:t>
            </a:r>
            <a:endParaRPr lang="en-US" dirty="0"/>
          </a:p>
          <a:p>
            <a:pPr fontAlgn="base"/>
            <a:r>
              <a:rPr lang="en-US" dirty="0"/>
              <a:t>No multiple asserts (except if have to assert properties for on object)</a:t>
            </a:r>
          </a:p>
          <a:p>
            <a:pPr fontAlgn="base"/>
            <a:r>
              <a:rPr lang="en-US" dirty="0"/>
              <a:t>One Mock per test</a:t>
            </a:r>
          </a:p>
          <a:p>
            <a:pPr fontAlgn="base"/>
            <a:r>
              <a:rPr lang="en-US" dirty="0"/>
              <a:t>Enforce test isolation (no dependency between tests)</a:t>
            </a:r>
          </a:p>
        </p:txBody>
      </p:sp>
    </p:spTree>
    <p:extLst>
      <p:ext uri="{BB962C8B-B14F-4D97-AF65-F5344CB8AC3E}">
        <p14:creationId xmlns:p14="http://schemas.microsoft.com/office/powerpoint/2010/main" val="32272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The Art of Unit Testing: with examples in C# By Roy </a:t>
            </a:r>
            <a:r>
              <a:rPr lang="en-US" b="1" dirty="0" err="1" smtClean="0">
                <a:hlinkClick r:id="rId2"/>
              </a:rPr>
              <a:t>Osherove</a:t>
            </a:r>
            <a:endParaRPr lang="en-US" b="1" dirty="0" smtClean="0"/>
          </a:p>
          <a:p>
            <a:r>
              <a:rPr lang="en-US" b="1" dirty="0">
                <a:hlinkClick r:id="rId3"/>
              </a:rPr>
              <a:t>Test Driven Development: By Example by Kent </a:t>
            </a:r>
            <a:r>
              <a:rPr lang="en-US" b="1" dirty="0" smtClean="0">
                <a:hlinkClick r:id="rId3"/>
              </a:rPr>
              <a:t>Beck</a:t>
            </a:r>
            <a:endParaRPr lang="en-US" b="1" dirty="0" smtClean="0"/>
          </a:p>
          <a:p>
            <a:r>
              <a:rPr lang="en-US" b="1" dirty="0" smtClean="0">
                <a:hlinkClick r:id="rId4"/>
              </a:rPr>
              <a:t>Top The Best books for Software Developer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qualities of good unit test?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sz="3200" dirty="0"/>
              <a:t>Make the tests </a:t>
            </a:r>
            <a:r>
              <a:rPr lang="en-US" sz="3200" b="1" dirty="0">
                <a:solidFill>
                  <a:srgbClr val="BD392F"/>
                </a:solidFill>
              </a:rPr>
              <a:t>Trustworthy</a:t>
            </a:r>
            <a:r>
              <a:rPr lang="en-US" sz="3200" b="1" dirty="0"/>
              <a:t> </a:t>
            </a:r>
            <a:endParaRPr lang="en-US" sz="3200" dirty="0"/>
          </a:p>
          <a:p>
            <a:pPr algn="ctr"/>
            <a:r>
              <a:rPr lang="en-US" sz="3200" dirty="0"/>
              <a:t>Create </a:t>
            </a:r>
            <a:r>
              <a:rPr lang="en-US" sz="3200" b="1" dirty="0">
                <a:solidFill>
                  <a:srgbClr val="BD392F"/>
                </a:solidFill>
              </a:rPr>
              <a:t>Maintainable</a:t>
            </a:r>
            <a:r>
              <a:rPr lang="en-US" sz="3200" b="1" dirty="0"/>
              <a:t> tests</a:t>
            </a:r>
            <a:endParaRPr lang="en-US" sz="3200" dirty="0"/>
          </a:p>
          <a:p>
            <a:pPr algn="ctr"/>
            <a:r>
              <a:rPr lang="en-US" sz="3200" b="1" dirty="0">
                <a:solidFill>
                  <a:srgbClr val="BD392F"/>
                </a:solidFill>
              </a:rPr>
              <a:t>Readable</a:t>
            </a:r>
            <a:r>
              <a:rPr lang="en-US" sz="3200" b="1" dirty="0"/>
              <a:t> </a:t>
            </a:r>
            <a:r>
              <a:rPr lang="en-US" sz="3200" dirty="0"/>
              <a:t>tests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Readable tests </a:t>
            </a:r>
          </a:p>
        </p:txBody>
      </p:sp>
    </p:spTree>
    <p:extLst>
      <p:ext uri="{BB962C8B-B14F-4D97-AF65-F5344CB8AC3E}">
        <p14:creationId xmlns:p14="http://schemas.microsoft.com/office/powerpoint/2010/main" val="26800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Readable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en-US" dirty="0"/>
              <a:t>It is important that tests should be </a:t>
            </a:r>
            <a:r>
              <a:rPr lang="en-US" b="1" dirty="0">
                <a:solidFill>
                  <a:srgbClr val="BD392F"/>
                </a:solidFill>
              </a:rPr>
              <a:t>readable</a:t>
            </a:r>
            <a:r>
              <a:rPr lang="en-US" dirty="0">
                <a:solidFill>
                  <a:srgbClr val="BD392F"/>
                </a:solidFill>
              </a:rPr>
              <a:t> </a:t>
            </a:r>
            <a:r>
              <a:rPr lang="en-US" dirty="0"/>
              <a:t>and </a:t>
            </a:r>
            <a:endParaRPr lang="en-US" dirty="0" smtClean="0"/>
          </a:p>
          <a:p>
            <a:pPr marL="0" indent="0" algn="ctr" fontAlgn="base">
              <a:buNone/>
            </a:pPr>
            <a:r>
              <a:rPr lang="en-US" dirty="0" smtClean="0"/>
              <a:t>have </a:t>
            </a:r>
            <a:r>
              <a:rPr lang="en-US" b="1" dirty="0">
                <a:solidFill>
                  <a:srgbClr val="BD392F"/>
                </a:solidFill>
              </a:rPr>
              <a:t>name </a:t>
            </a:r>
            <a:r>
              <a:rPr lang="en-US" b="1" dirty="0" smtClean="0">
                <a:solidFill>
                  <a:srgbClr val="BD392F"/>
                </a:solidFill>
              </a:rPr>
              <a:t>standards </a:t>
            </a:r>
            <a:r>
              <a:rPr lang="en-US" dirty="0"/>
              <a:t>because they provide documentation for the code not only check that your code </a:t>
            </a:r>
            <a:r>
              <a:rPr lang="en-US" dirty="0" smtClean="0"/>
              <a:t>work.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Readable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 smtClean="0"/>
              <a:t>Tests </a:t>
            </a:r>
            <a:r>
              <a:rPr lang="en-US" dirty="0"/>
              <a:t>structure</a:t>
            </a:r>
          </a:p>
          <a:p>
            <a:pPr fontAlgn="base"/>
            <a:r>
              <a:rPr lang="en-US" dirty="0"/>
              <a:t>Naming convention</a:t>
            </a:r>
          </a:p>
          <a:p>
            <a:pPr fontAlgn="base"/>
            <a:r>
              <a:rPr lang="en-US" dirty="0"/>
              <a:t>No magic values</a:t>
            </a:r>
          </a:p>
          <a:p>
            <a:pPr fontAlgn="base"/>
            <a:r>
              <a:rPr lang="en-US" dirty="0"/>
              <a:t>Separate assert from action</a:t>
            </a:r>
          </a:p>
          <a:p>
            <a:pPr fontAlgn="base"/>
            <a:r>
              <a:rPr lang="en-US" dirty="0"/>
              <a:t>AAA - Arrange, Act, Assert  pattern</a:t>
            </a:r>
          </a:p>
        </p:txBody>
      </p:sp>
    </p:spTree>
    <p:extLst>
      <p:ext uri="{BB962C8B-B14F-4D97-AF65-F5344CB8AC3E}">
        <p14:creationId xmlns:p14="http://schemas.microsoft.com/office/powerpoint/2010/main" val="13002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name of test should answer on 3 questions</a:t>
            </a:r>
          </a:p>
          <a:p>
            <a:r>
              <a:rPr lang="en-US" dirty="0" smtClean="0"/>
              <a:t>What do we test?</a:t>
            </a:r>
          </a:p>
          <a:p>
            <a:r>
              <a:rPr lang="en-US" dirty="0" smtClean="0"/>
              <a:t>What is the scenario or input state?</a:t>
            </a:r>
          </a:p>
          <a:p>
            <a:r>
              <a:rPr lang="en-US" dirty="0" smtClean="0"/>
              <a:t>What is expected result or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 of your test should consist of </a:t>
            </a:r>
            <a:r>
              <a:rPr lang="en-US" dirty="0" smtClean="0"/>
              <a:t>3 parts:</a:t>
            </a:r>
          </a:p>
          <a:p>
            <a:r>
              <a:rPr lang="en-US" dirty="0"/>
              <a:t>The name of the method being tested.</a:t>
            </a:r>
          </a:p>
          <a:p>
            <a:r>
              <a:rPr lang="en-US" dirty="0"/>
              <a:t>The scenario under </a:t>
            </a:r>
            <a:r>
              <a:rPr lang="en-US" dirty="0" smtClean="0"/>
              <a:t>test  or input state</a:t>
            </a:r>
            <a:endParaRPr lang="en-US" dirty="0"/>
          </a:p>
          <a:p>
            <a:r>
              <a:rPr lang="en-US" dirty="0"/>
              <a:t>The expected </a:t>
            </a:r>
            <a:r>
              <a:rPr lang="en-US" dirty="0" smtClean="0"/>
              <a:t>behavior </a:t>
            </a:r>
            <a:r>
              <a:rPr lang="en-US" dirty="0"/>
              <a:t>when the scenario is invoked.</a:t>
            </a:r>
          </a:p>
        </p:txBody>
      </p:sp>
    </p:spTree>
    <p:extLst>
      <p:ext uri="{BB962C8B-B14F-4D97-AF65-F5344CB8AC3E}">
        <p14:creationId xmlns:p14="http://schemas.microsoft.com/office/powerpoint/2010/main" val="24095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4" y="1197429"/>
            <a:ext cx="5240335" cy="2769733"/>
          </a:xfrm>
        </p:spPr>
      </p:pic>
    </p:spTree>
    <p:extLst>
      <p:ext uri="{BB962C8B-B14F-4D97-AF65-F5344CB8AC3E}">
        <p14:creationId xmlns:p14="http://schemas.microsoft.com/office/powerpoint/2010/main" val="22470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</Template>
  <TotalTime>1165</TotalTime>
  <Words>380</Words>
  <Application>Microsoft Office PowerPoint</Application>
  <PresentationFormat>On-screen Show (16:9)</PresentationFormat>
  <Paragraphs>78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Luxoft 2016 LTC Structured template</vt:lpstr>
      <vt:lpstr>Unit testing - Best practices</vt:lpstr>
      <vt:lpstr>Introduction</vt:lpstr>
      <vt:lpstr>What are the qualities of good unit test?</vt:lpstr>
      <vt:lpstr> Readable tests </vt:lpstr>
      <vt:lpstr>Readable tests</vt:lpstr>
      <vt:lpstr>Readable tests</vt:lpstr>
      <vt:lpstr>Naming conventions</vt:lpstr>
      <vt:lpstr>Naming conventions</vt:lpstr>
      <vt:lpstr>Naming conventions :</vt:lpstr>
      <vt:lpstr>Naming conventions :</vt:lpstr>
      <vt:lpstr>AAA - pattern:</vt:lpstr>
      <vt:lpstr>AAA - pattern:</vt:lpstr>
      <vt:lpstr>AAA - pattern:</vt:lpstr>
      <vt:lpstr>Magic values:</vt:lpstr>
      <vt:lpstr>Magic values:</vt:lpstr>
      <vt:lpstr>Tests Structure</vt:lpstr>
      <vt:lpstr> Trustworthy tests</vt:lpstr>
      <vt:lpstr>Trustworthy tests</vt:lpstr>
      <vt:lpstr>Avoid Logic in Tests :</vt:lpstr>
      <vt:lpstr>Avoid Logic in Tests :</vt:lpstr>
      <vt:lpstr>Production Logic in Tests :</vt:lpstr>
      <vt:lpstr>Production Logic in Tests :</vt:lpstr>
      <vt:lpstr> Maintainable tests</vt:lpstr>
      <vt:lpstr>Maintainable tests</vt:lpstr>
      <vt:lpstr>Maintainable tests</vt:lpstr>
      <vt:lpstr>references</vt:lpstr>
      <vt:lpstr> Q&amp;A</vt:lpstr>
      <vt:lpstr>Color Gamma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Лучшие практики написания Unit тестов</dc:title>
  <dc:creator>Kichuk, Sergey</dc:creator>
  <cp:lastModifiedBy>Kichuk, Sergey</cp:lastModifiedBy>
  <cp:revision>27</cp:revision>
  <dcterms:created xsi:type="dcterms:W3CDTF">2018-08-13T10:36:39Z</dcterms:created>
  <dcterms:modified xsi:type="dcterms:W3CDTF">2018-08-14T11:53:06Z</dcterms:modified>
</cp:coreProperties>
</file>