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57" r:id="rId6"/>
    <p:sldId id="273" r:id="rId7"/>
    <p:sldId id="276" r:id="rId8"/>
    <p:sldId id="263" r:id="rId9"/>
    <p:sldId id="27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62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6561"/>
  </p:normalViewPr>
  <p:slideViewPr>
    <p:cSldViewPr snapToGrid="0" snapToObjects="1">
      <p:cViewPr varScale="1">
        <p:scale>
          <a:sx n="88" d="100"/>
          <a:sy n="88" d="100"/>
        </p:scale>
        <p:origin x="108" y="228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21" r:id="rId37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xoft-training.ru/" TargetMode="External"/><Relationship Id="rId2" Type="http://schemas.openxmlformats.org/officeDocument/2006/relationships/hyperlink" Target="mailto:skichuk@luxoft.com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hyperlink" Target="http://luxoft-trainin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- Best practices</a:t>
            </a:r>
            <a:endParaRPr lang="en-US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write unit test well or don’t write them at all??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 of your test should consist of </a:t>
            </a:r>
            <a:r>
              <a:rPr lang="en-US" dirty="0" smtClean="0"/>
              <a:t>3 parts:</a:t>
            </a:r>
          </a:p>
          <a:p>
            <a:r>
              <a:rPr lang="en-US" dirty="0"/>
              <a:t>The name of the method being tested.</a:t>
            </a:r>
          </a:p>
          <a:p>
            <a:r>
              <a:rPr lang="en-US" dirty="0"/>
              <a:t>The scenario under which </a:t>
            </a:r>
            <a:r>
              <a:rPr lang="en-US" dirty="0" smtClean="0"/>
              <a:t> or input state</a:t>
            </a:r>
            <a:endParaRPr lang="en-US" dirty="0"/>
          </a:p>
          <a:p>
            <a:r>
              <a:rPr lang="en-US" dirty="0"/>
              <a:t>The expected </a:t>
            </a:r>
            <a:r>
              <a:rPr lang="en-US" dirty="0" smtClean="0"/>
              <a:t>behavior </a:t>
            </a:r>
            <a:r>
              <a:rPr lang="en-US" dirty="0"/>
              <a:t>when the scenario is invoked.</a:t>
            </a:r>
          </a:p>
        </p:txBody>
      </p:sp>
    </p:spTree>
    <p:extLst>
      <p:ext uri="{BB962C8B-B14F-4D97-AF65-F5344CB8AC3E}">
        <p14:creationId xmlns:p14="http://schemas.microsoft.com/office/powerpoint/2010/main" val="24095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34" y="1197429"/>
            <a:ext cx="5240335" cy="2769733"/>
          </a:xfrm>
        </p:spPr>
      </p:pic>
    </p:spTree>
    <p:extLst>
      <p:ext uri="{BB962C8B-B14F-4D97-AF65-F5344CB8AC3E}">
        <p14:creationId xmlns:p14="http://schemas.microsoft.com/office/powerpoint/2010/main" val="22470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10" y="1153886"/>
            <a:ext cx="5308196" cy="2779939"/>
          </a:xfrm>
        </p:spPr>
      </p:pic>
    </p:spTree>
    <p:extLst>
      <p:ext uri="{BB962C8B-B14F-4D97-AF65-F5344CB8AC3E}">
        <p14:creationId xmlns:p14="http://schemas.microsoft.com/office/powerpoint/2010/main" val="23823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BD392F"/>
                </a:solidFill>
              </a:rPr>
              <a:t>Arrange, Act, Assert</a:t>
            </a:r>
            <a:r>
              <a:rPr lang="en-US" dirty="0"/>
              <a:t> is a common pattern when unit testing. As the name implies, it consists of three main actions:</a:t>
            </a:r>
          </a:p>
          <a:p>
            <a:r>
              <a:rPr lang="en-US" i="1" dirty="0">
                <a:solidFill>
                  <a:srgbClr val="BD392F"/>
                </a:solidFill>
              </a:rPr>
              <a:t>Arrange</a:t>
            </a:r>
            <a:r>
              <a:rPr lang="en-US" dirty="0"/>
              <a:t> your objects, creating and setting them up as necessary.</a:t>
            </a:r>
          </a:p>
          <a:p>
            <a:r>
              <a:rPr lang="en-US" i="1" dirty="0">
                <a:solidFill>
                  <a:srgbClr val="BD392F"/>
                </a:solidFill>
              </a:rPr>
              <a:t>Act</a:t>
            </a:r>
            <a:r>
              <a:rPr lang="en-US" dirty="0"/>
              <a:t> on an object.</a:t>
            </a:r>
          </a:p>
          <a:p>
            <a:r>
              <a:rPr lang="en-US" i="1" dirty="0">
                <a:solidFill>
                  <a:srgbClr val="BD392F"/>
                </a:solidFill>
              </a:rPr>
              <a:t>Assert</a:t>
            </a:r>
            <a:r>
              <a:rPr lang="en-US" dirty="0"/>
              <a:t> that something is as expected.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03" y="1143000"/>
            <a:ext cx="5648302" cy="2605087"/>
          </a:xfrm>
        </p:spPr>
      </p:pic>
    </p:spTree>
    <p:extLst>
      <p:ext uri="{BB962C8B-B14F-4D97-AF65-F5344CB8AC3E}">
        <p14:creationId xmlns:p14="http://schemas.microsoft.com/office/powerpoint/2010/main" val="10915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13248"/>
            <a:ext cx="4812506" cy="3358728"/>
          </a:xfrm>
        </p:spPr>
      </p:pic>
    </p:spTree>
    <p:extLst>
      <p:ext uri="{BB962C8B-B14F-4D97-AF65-F5344CB8AC3E}">
        <p14:creationId xmlns:p14="http://schemas.microsoft.com/office/powerpoint/2010/main" val="19299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87" y="1208314"/>
            <a:ext cx="6163958" cy="2701698"/>
          </a:xfrm>
        </p:spPr>
      </p:pic>
    </p:spTree>
    <p:extLst>
      <p:ext uri="{BB962C8B-B14F-4D97-AF65-F5344CB8AC3E}">
        <p14:creationId xmlns:p14="http://schemas.microsoft.com/office/powerpoint/2010/main" val="13719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0" y="1208314"/>
            <a:ext cx="6177394" cy="2844573"/>
          </a:xfrm>
        </p:spPr>
      </p:pic>
    </p:spTree>
    <p:extLst>
      <p:ext uri="{BB962C8B-B14F-4D97-AF65-F5344CB8AC3E}">
        <p14:creationId xmlns:p14="http://schemas.microsoft.com/office/powerpoint/2010/main" val="18944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Test Structure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One Test assembly per Code assembly.</a:t>
            </a:r>
            <a:endParaRPr lang="en-US" dirty="0"/>
          </a:p>
          <a:p>
            <a:r>
              <a:rPr lang="en-US" dirty="0" smtClean="0"/>
              <a:t>Name of Test class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dirty="0" smtClean="0"/>
              <a:t>Sergey Kichuk</a:t>
            </a:r>
          </a:p>
          <a:p>
            <a:r>
              <a:rPr lang="en-US" sz="2400" dirty="0" smtClean="0">
                <a:hlinkClick r:id="rId2"/>
              </a:rPr>
              <a:t>skichuk@luxoft.com</a:t>
            </a:r>
            <a:endParaRPr lang="en-US" sz="2400" dirty="0" smtClean="0"/>
          </a:p>
          <a:p>
            <a:r>
              <a:rPr lang="en-US" sz="2400" dirty="0" smtClean="0"/>
              <a:t>Skype: exiton3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http://luxoft-training.ru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http://luxoft-training.com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94" y="897732"/>
            <a:ext cx="2362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0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qualities of good unit test?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US" sz="3200" dirty="0"/>
              <a:t>Make the tests </a:t>
            </a:r>
            <a:r>
              <a:rPr lang="en-US" sz="3200" b="1" dirty="0">
                <a:solidFill>
                  <a:srgbClr val="BD392F"/>
                </a:solidFill>
              </a:rPr>
              <a:t>Trustworthy</a:t>
            </a:r>
            <a:r>
              <a:rPr lang="en-US" sz="3200" b="1" dirty="0"/>
              <a:t> </a:t>
            </a:r>
            <a:endParaRPr lang="en-US" sz="3200" dirty="0"/>
          </a:p>
          <a:p>
            <a:pPr algn="ctr"/>
            <a:r>
              <a:rPr lang="en-US" sz="3200" dirty="0"/>
              <a:t>Create </a:t>
            </a:r>
            <a:r>
              <a:rPr lang="en-US" sz="3200" b="1" dirty="0">
                <a:solidFill>
                  <a:srgbClr val="BD392F"/>
                </a:solidFill>
              </a:rPr>
              <a:t>Maintainable</a:t>
            </a:r>
            <a:r>
              <a:rPr lang="en-US" sz="3200" b="1" dirty="0"/>
              <a:t> tests</a:t>
            </a:r>
            <a:endParaRPr lang="en-US" sz="3200" dirty="0"/>
          </a:p>
          <a:p>
            <a:pPr algn="ctr"/>
            <a:r>
              <a:rPr lang="en-US" sz="3200" b="1" dirty="0">
                <a:solidFill>
                  <a:srgbClr val="BD392F"/>
                </a:solidFill>
              </a:rPr>
              <a:t>Readable</a:t>
            </a:r>
            <a:r>
              <a:rPr lang="en-US" sz="3200" b="1" dirty="0"/>
              <a:t> </a:t>
            </a:r>
            <a:r>
              <a:rPr lang="en-US" sz="3200" dirty="0"/>
              <a:t>tests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Trustworthy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Trustworthy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the right thing</a:t>
            </a:r>
          </a:p>
          <a:p>
            <a:pPr fontAlgn="base"/>
            <a:r>
              <a:rPr lang="en-US" dirty="0"/>
              <a:t>Make it easy to run</a:t>
            </a:r>
          </a:p>
          <a:p>
            <a:pPr fontAlgn="base"/>
            <a:r>
              <a:rPr lang="en-US" dirty="0"/>
              <a:t>Separation of Unit and Integration tests</a:t>
            </a:r>
          </a:p>
          <a:p>
            <a:pPr fontAlgn="base"/>
            <a:r>
              <a:rPr lang="en-US" dirty="0"/>
              <a:t>Avoid test logic</a:t>
            </a:r>
          </a:p>
          <a:p>
            <a:pPr fontAlgn="base"/>
            <a:r>
              <a:rPr lang="en-US" dirty="0"/>
              <a:t>Avoid manual Mock logic</a:t>
            </a:r>
          </a:p>
          <a:p>
            <a:pPr fontAlgn="base"/>
            <a:r>
              <a:rPr lang="en-US" dirty="0"/>
              <a:t>Don’t repeat production logic</a:t>
            </a:r>
          </a:p>
          <a:p>
            <a:pPr fontAlgn="base"/>
            <a:r>
              <a:rPr lang="en-US" dirty="0"/>
              <a:t>Write in TDD manner</a:t>
            </a:r>
          </a:p>
        </p:txBody>
      </p:sp>
    </p:spTree>
    <p:extLst>
      <p:ext uri="{BB962C8B-B14F-4D97-AF65-F5344CB8AC3E}">
        <p14:creationId xmlns:p14="http://schemas.microsoft.com/office/powerpoint/2010/main" val="42909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Maintainable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one thing</a:t>
            </a:r>
          </a:p>
          <a:p>
            <a:pPr fontAlgn="base"/>
            <a:r>
              <a:rPr lang="en-US" dirty="0"/>
              <a:t>Re-use of test code (Create, Make,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 smtClean="0"/>
              <a:t>)(Demo)</a:t>
            </a:r>
            <a:endParaRPr lang="en-US" dirty="0"/>
          </a:p>
          <a:p>
            <a:pPr fontAlgn="base"/>
            <a:r>
              <a:rPr lang="en-US" dirty="0"/>
              <a:t>No multiple asserts (except if have to assert properties for on object)</a:t>
            </a:r>
          </a:p>
          <a:p>
            <a:pPr fontAlgn="base"/>
            <a:r>
              <a:rPr lang="en-US" dirty="0"/>
              <a:t>One Mock per test</a:t>
            </a:r>
          </a:p>
          <a:p>
            <a:pPr fontAlgn="base"/>
            <a:r>
              <a:rPr lang="en-US" dirty="0"/>
              <a:t>Enforce test isolation (no dependency between tests)</a:t>
            </a:r>
          </a:p>
        </p:txBody>
      </p:sp>
    </p:spTree>
    <p:extLst>
      <p:ext uri="{BB962C8B-B14F-4D97-AF65-F5344CB8AC3E}">
        <p14:creationId xmlns:p14="http://schemas.microsoft.com/office/powerpoint/2010/main" val="13605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Readable tests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name of test should answer on 3 questions</a:t>
            </a:r>
          </a:p>
          <a:p>
            <a:r>
              <a:rPr lang="en-US" dirty="0" smtClean="0"/>
              <a:t>What do we test?</a:t>
            </a:r>
          </a:p>
          <a:p>
            <a:r>
              <a:rPr lang="en-US" dirty="0" smtClean="0"/>
              <a:t>What is the scenario or input state?</a:t>
            </a:r>
          </a:p>
          <a:p>
            <a:r>
              <a:rPr lang="en-US" dirty="0" smtClean="0"/>
              <a:t>What is expected result or behavior?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</Template>
  <TotalTime>404</TotalTime>
  <Words>239</Words>
  <Application>Microsoft Office PowerPoint</Application>
  <PresentationFormat>On-screen Show (16:9)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Avenir Next</vt:lpstr>
      <vt:lpstr>Avenir Next Medium</vt:lpstr>
      <vt:lpstr>Calibri</vt:lpstr>
      <vt:lpstr>Calibri Light</vt:lpstr>
      <vt:lpstr>Open Sans</vt:lpstr>
      <vt:lpstr>Wingdings</vt:lpstr>
      <vt:lpstr>Luxoft 2016 LTC Structured template</vt:lpstr>
      <vt:lpstr>Unit testing - Best practices</vt:lpstr>
      <vt:lpstr>Introduction</vt:lpstr>
      <vt:lpstr>What are the qualities of good unit test?</vt:lpstr>
      <vt:lpstr> Trustworthy tests</vt:lpstr>
      <vt:lpstr>Trustworthy tests</vt:lpstr>
      <vt:lpstr> Maintainable tests</vt:lpstr>
      <vt:lpstr>Maintainable tests</vt:lpstr>
      <vt:lpstr> Readable tests </vt:lpstr>
      <vt:lpstr>Naming conventions</vt:lpstr>
      <vt:lpstr>Naming conventions</vt:lpstr>
      <vt:lpstr>Naming conventions :</vt:lpstr>
      <vt:lpstr>Naming conventions :</vt:lpstr>
      <vt:lpstr>AAA - pattern:</vt:lpstr>
      <vt:lpstr>AAA - pattern:</vt:lpstr>
      <vt:lpstr>AAA - pattern:</vt:lpstr>
      <vt:lpstr>Magic values:</vt:lpstr>
      <vt:lpstr>Magic values:</vt:lpstr>
      <vt:lpstr>Test Structure</vt:lpstr>
      <vt:lpstr>Color Gamma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Лучшие практики написания Unit тестов</dc:title>
  <dc:creator>Kichuk, Sergey</dc:creator>
  <cp:lastModifiedBy>Sergey</cp:lastModifiedBy>
  <cp:revision>17</cp:revision>
  <dcterms:created xsi:type="dcterms:W3CDTF">2018-08-13T10:36:39Z</dcterms:created>
  <dcterms:modified xsi:type="dcterms:W3CDTF">2018-08-13T21:03:27Z</dcterms:modified>
</cp:coreProperties>
</file>