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0" r:id="rId4"/>
    <p:sldId id="263" r:id="rId5"/>
    <p:sldId id="275" r:id="rId6"/>
    <p:sldId id="283" r:id="rId7"/>
    <p:sldId id="28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1" r:id="rId18"/>
    <p:sldId id="257" r:id="rId19"/>
    <p:sldId id="277" r:id="rId20"/>
    <p:sldId id="278" r:id="rId21"/>
    <p:sldId id="280" r:id="rId22"/>
    <p:sldId id="281" r:id="rId23"/>
    <p:sldId id="273" r:id="rId24"/>
    <p:sldId id="276" r:id="rId25"/>
    <p:sldId id="286" r:id="rId26"/>
    <p:sldId id="287" r:id="rId27"/>
    <p:sldId id="285" r:id="rId28"/>
    <p:sldId id="288" r:id="rId29"/>
    <p:sldId id="290" r:id="rId30"/>
    <p:sldId id="289" r:id="rId31"/>
    <p:sldId id="292" r:id="rId32"/>
    <p:sldId id="293" r:id="rId33"/>
    <p:sldId id="284" r:id="rId34"/>
    <p:sldId id="279" r:id="rId35"/>
    <p:sldId id="262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2" autoAdjust="0"/>
    <p:restoredTop sz="96561"/>
  </p:normalViewPr>
  <p:slideViewPr>
    <p:cSldViewPr snapToGrid="0" snapToObjects="1">
      <p:cViewPr varScale="1">
        <p:scale>
          <a:sx n="156" d="100"/>
          <a:sy n="156" d="100"/>
        </p:scale>
        <p:origin x="-492" y="-90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Test-Driven-Development-Kent-Beck/dp/0321146530/ref=pd_sim_14_6?_encoding=UTF8&amp;pd_rd_i=0321146530&amp;pd_rd_r=QCF5HXMMHNVSTE314JWY&amp;pd_rd_w=qOBFz&amp;pd_rd_wg=Z5Kxd&amp;psc=1&amp;refRID=QCF5HXMMHNVSTE314JWY" TargetMode="External"/><Relationship Id="rId2" Type="http://schemas.openxmlformats.org/officeDocument/2006/relationships/hyperlink" Target="https://www.amazon.com/Art-Unit-Testing-examples/dp/1617290890/ref=pd_sim_14_8?_encoding=UTF8&amp;pd_rd_i=1617290890&amp;pd_rd_r=HEF4NDQJYX2M4BQ1N20E&amp;pd_rd_w=sstHV&amp;pd_rd_wg=Ki8HX&amp;psc=1&amp;refRID=HEF4NDQJYX2M4BQ1N20E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schiciuc.blogspot.com/2017/06/top-best-books-that-every-software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Best practices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0" y="1153886"/>
            <a:ext cx="5308196" cy="2779939"/>
          </a:xfrm>
        </p:spPr>
      </p:pic>
    </p:spTree>
    <p:extLst>
      <p:ext uri="{BB962C8B-B14F-4D97-AF65-F5344CB8AC3E}">
        <p14:creationId xmlns:p14="http://schemas.microsoft.com/office/powerpoint/2010/main" val="23823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D392F"/>
                </a:solidFill>
              </a:rPr>
              <a:t>Arrange, Act, Assert</a:t>
            </a:r>
            <a:r>
              <a:rPr lang="en-US" dirty="0"/>
              <a:t> is a common pattern when unit testing. As the name implies, it consists of three main actions:</a:t>
            </a:r>
          </a:p>
          <a:p>
            <a:r>
              <a:rPr lang="en-US" i="1" dirty="0">
                <a:solidFill>
                  <a:srgbClr val="BD392F"/>
                </a:solidFill>
              </a:rPr>
              <a:t>Arrange</a:t>
            </a:r>
            <a:r>
              <a:rPr lang="en-US" dirty="0"/>
              <a:t> your objects, creating and setting them up as necessary.</a:t>
            </a:r>
          </a:p>
          <a:p>
            <a:r>
              <a:rPr lang="en-US" i="1" dirty="0">
                <a:solidFill>
                  <a:srgbClr val="BD392F"/>
                </a:solidFill>
              </a:rPr>
              <a:t>Act</a:t>
            </a:r>
            <a:r>
              <a:rPr lang="en-US" dirty="0"/>
              <a:t> on an object.</a:t>
            </a:r>
          </a:p>
          <a:p>
            <a:r>
              <a:rPr lang="en-US" i="1" dirty="0">
                <a:solidFill>
                  <a:srgbClr val="BD392F"/>
                </a:solidFill>
              </a:rPr>
              <a:t>Assert</a:t>
            </a:r>
            <a:r>
              <a:rPr lang="en-US" dirty="0"/>
              <a:t> that something is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3" y="1143000"/>
            <a:ext cx="5648302" cy="2605087"/>
          </a:xfrm>
        </p:spPr>
      </p:pic>
    </p:spTree>
    <p:extLst>
      <p:ext uri="{BB962C8B-B14F-4D97-AF65-F5344CB8AC3E}">
        <p14:creationId xmlns:p14="http://schemas.microsoft.com/office/powerpoint/2010/main" val="1091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13248"/>
            <a:ext cx="4812506" cy="3358728"/>
          </a:xfrm>
        </p:spPr>
      </p:pic>
    </p:spTree>
    <p:extLst>
      <p:ext uri="{BB962C8B-B14F-4D97-AF65-F5344CB8AC3E}">
        <p14:creationId xmlns:p14="http://schemas.microsoft.com/office/powerpoint/2010/main" val="1929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87" y="1208314"/>
            <a:ext cx="6163958" cy="2701698"/>
          </a:xfrm>
        </p:spPr>
      </p:pic>
    </p:spTree>
    <p:extLst>
      <p:ext uri="{BB962C8B-B14F-4D97-AF65-F5344CB8AC3E}">
        <p14:creationId xmlns:p14="http://schemas.microsoft.com/office/powerpoint/2010/main" val="137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0" y="1208314"/>
            <a:ext cx="6177394" cy="2844573"/>
          </a:xfrm>
        </p:spPr>
      </p:pic>
    </p:spTree>
    <p:extLst>
      <p:ext uri="{BB962C8B-B14F-4D97-AF65-F5344CB8AC3E}">
        <p14:creationId xmlns:p14="http://schemas.microsoft.com/office/powerpoint/2010/main" val="1894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Tests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One Test assembly per Code assembly.</a:t>
            </a:r>
            <a:endParaRPr lang="en-US" dirty="0"/>
          </a:p>
          <a:p>
            <a:r>
              <a:rPr lang="en-US" dirty="0" smtClean="0"/>
              <a:t>Name of Test class should be same as tested class with postfix ‘Tests’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Trustworthy tests</a:t>
            </a:r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the right thing</a:t>
            </a:r>
          </a:p>
          <a:p>
            <a:pPr fontAlgn="base"/>
            <a:r>
              <a:rPr lang="en-US" dirty="0"/>
              <a:t>Make it easy to run</a:t>
            </a:r>
          </a:p>
          <a:p>
            <a:pPr fontAlgn="base"/>
            <a:r>
              <a:rPr lang="en-US" dirty="0"/>
              <a:t>Separation of Unit and Integration tests</a:t>
            </a:r>
          </a:p>
          <a:p>
            <a:pPr fontAlgn="base"/>
            <a:r>
              <a:rPr lang="en-US" dirty="0" smtClean="0"/>
              <a:t>Avoid </a:t>
            </a:r>
            <a:r>
              <a:rPr lang="en-US" dirty="0"/>
              <a:t>manual Mock logic</a:t>
            </a:r>
          </a:p>
          <a:p>
            <a:pPr fontAlgn="base"/>
            <a:r>
              <a:rPr lang="en-US" dirty="0"/>
              <a:t>Don’t repeat production logic</a:t>
            </a:r>
          </a:p>
          <a:p>
            <a:pPr fontAlgn="base"/>
            <a:r>
              <a:rPr lang="en-US" dirty="0"/>
              <a:t>Write in TDD manner</a:t>
            </a:r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76" y="898525"/>
            <a:ext cx="5260060" cy="3756025"/>
          </a:xfrm>
        </p:spPr>
      </p:pic>
    </p:spTree>
    <p:extLst>
      <p:ext uri="{BB962C8B-B14F-4D97-AF65-F5344CB8AC3E}">
        <p14:creationId xmlns:p14="http://schemas.microsoft.com/office/powerpoint/2010/main" val="40599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4" y="1366837"/>
            <a:ext cx="7629525" cy="2819400"/>
          </a:xfrm>
        </p:spPr>
      </p:pic>
    </p:spTree>
    <p:extLst>
      <p:ext uri="{BB962C8B-B14F-4D97-AF65-F5344CB8AC3E}">
        <p14:creationId xmlns:p14="http://schemas.microsoft.com/office/powerpoint/2010/main" val="4351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Production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7" y="893553"/>
            <a:ext cx="4229690" cy="11812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1" y="2246808"/>
            <a:ext cx="683037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Production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4" y="1419843"/>
            <a:ext cx="6725589" cy="2067213"/>
          </a:xfrm>
        </p:spPr>
      </p:pic>
    </p:spTree>
    <p:extLst>
      <p:ext uri="{BB962C8B-B14F-4D97-AF65-F5344CB8AC3E}">
        <p14:creationId xmlns:p14="http://schemas.microsoft.com/office/powerpoint/2010/main" val="3225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Maintainable tests</a:t>
            </a:r>
          </a:p>
        </p:txBody>
      </p:sp>
    </p:spTree>
    <p:extLst>
      <p:ext uri="{BB962C8B-B14F-4D97-AF65-F5344CB8AC3E}">
        <p14:creationId xmlns:p14="http://schemas.microsoft.com/office/powerpoint/2010/main" val="1078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 smtClean="0"/>
              <a:t>No </a:t>
            </a:r>
            <a:r>
              <a:rPr lang="en-US" dirty="0"/>
              <a:t>multiple asserts (except if have to assert properties for on object)</a:t>
            </a:r>
          </a:p>
          <a:p>
            <a:pPr fontAlgn="base"/>
            <a:r>
              <a:rPr lang="en-US" dirty="0"/>
              <a:t>One Mock per </a:t>
            </a:r>
            <a:r>
              <a:rPr lang="en-US" dirty="0" smtClean="0"/>
              <a:t>test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)(Demo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1360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Maintainable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tests: Sample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6" y="1335481"/>
            <a:ext cx="6954220" cy="1638529"/>
          </a:xfrm>
        </p:spPr>
      </p:pic>
    </p:spTree>
    <p:extLst>
      <p:ext uri="{BB962C8B-B14F-4D97-AF65-F5344CB8AC3E}">
        <p14:creationId xmlns:p14="http://schemas.microsoft.com/office/powerpoint/2010/main" val="40961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33" y="1061798"/>
            <a:ext cx="7144747" cy="3429479"/>
          </a:xfrm>
        </p:spPr>
      </p:pic>
    </p:spTree>
    <p:extLst>
      <p:ext uri="{BB962C8B-B14F-4D97-AF65-F5344CB8AC3E}">
        <p14:creationId xmlns:p14="http://schemas.microsoft.com/office/powerpoint/2010/main" val="31892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Mock per test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Mock is not Stub</a:t>
            </a:r>
          </a:p>
          <a:p>
            <a:r>
              <a:rPr lang="en-US" b="1" dirty="0" smtClean="0">
                <a:solidFill>
                  <a:srgbClr val="BD392F"/>
                </a:solidFill>
              </a:rPr>
              <a:t>Mock</a:t>
            </a:r>
            <a:r>
              <a:rPr lang="en-US" dirty="0" smtClean="0"/>
              <a:t> – is fake object for verify expected behavior of tested class</a:t>
            </a:r>
          </a:p>
          <a:p>
            <a:r>
              <a:rPr lang="en-US" b="1" dirty="0" smtClean="0">
                <a:solidFill>
                  <a:srgbClr val="BD392F"/>
                </a:solidFill>
              </a:rPr>
              <a:t>Stub</a:t>
            </a:r>
            <a:r>
              <a:rPr lang="en-US" dirty="0" smtClean="0"/>
              <a:t> – is fake object just for help to compile and run the test</a:t>
            </a:r>
          </a:p>
          <a:p>
            <a:r>
              <a:rPr lang="en-US" dirty="0" smtClean="0"/>
              <a:t>Both are </a:t>
            </a:r>
            <a:r>
              <a:rPr lang="en-US" b="1" dirty="0" smtClean="0">
                <a:solidFill>
                  <a:srgbClr val="BD392F"/>
                </a:solidFill>
              </a:rPr>
              <a:t>Fake</a:t>
            </a:r>
            <a:endParaRPr lang="ru-RU" b="1" dirty="0">
              <a:solidFill>
                <a:srgbClr val="BD3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Mock per test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2" y="1447614"/>
            <a:ext cx="7116168" cy="2657846"/>
          </a:xfrm>
        </p:spPr>
      </p:pic>
    </p:spTree>
    <p:extLst>
      <p:ext uri="{BB962C8B-B14F-4D97-AF65-F5344CB8AC3E}">
        <p14:creationId xmlns:p14="http://schemas.microsoft.com/office/powerpoint/2010/main" val="31226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Assert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74" y="1157715"/>
            <a:ext cx="5468113" cy="2067213"/>
          </a:xfrm>
        </p:spPr>
      </p:pic>
    </p:spTree>
    <p:extLst>
      <p:ext uri="{BB962C8B-B14F-4D97-AF65-F5344CB8AC3E}">
        <p14:creationId xmlns:p14="http://schemas.microsoft.com/office/powerpoint/2010/main" val="31259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qualities of good unit test?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sz="3200" dirty="0"/>
              <a:t>Make the tests </a:t>
            </a:r>
            <a:r>
              <a:rPr lang="en-US" sz="3200" b="1" dirty="0">
                <a:solidFill>
                  <a:srgbClr val="BD392F"/>
                </a:solidFill>
              </a:rPr>
              <a:t>Trustworthy</a:t>
            </a:r>
            <a:r>
              <a:rPr lang="en-US" sz="3200" b="1" dirty="0"/>
              <a:t> </a:t>
            </a:r>
            <a:endParaRPr lang="en-US" sz="3200" dirty="0"/>
          </a:p>
          <a:p>
            <a:pPr algn="ctr"/>
            <a:r>
              <a:rPr lang="en-US" sz="3200" dirty="0"/>
              <a:t>Create </a:t>
            </a:r>
            <a:r>
              <a:rPr lang="en-US" sz="3200" b="1" dirty="0">
                <a:solidFill>
                  <a:srgbClr val="BD392F"/>
                </a:solidFill>
              </a:rPr>
              <a:t>Maintainable</a:t>
            </a:r>
            <a:r>
              <a:rPr lang="en-US" sz="3200" b="1" dirty="0"/>
              <a:t> tests</a:t>
            </a:r>
            <a:endParaRPr lang="en-US" sz="3200" dirty="0"/>
          </a:p>
          <a:p>
            <a:pPr algn="ctr"/>
            <a:r>
              <a:rPr lang="en-US" sz="3200" b="1" dirty="0">
                <a:solidFill>
                  <a:srgbClr val="BD392F"/>
                </a:solidFill>
              </a:rPr>
              <a:t>Readable</a:t>
            </a:r>
            <a:r>
              <a:rPr lang="en-US" sz="3200" b="1" dirty="0"/>
              <a:t> </a:t>
            </a:r>
            <a:r>
              <a:rPr lang="en-US" sz="3200" dirty="0"/>
              <a:t>tests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test code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60" y="1233272"/>
            <a:ext cx="5315692" cy="3086531"/>
          </a:xfrm>
        </p:spPr>
      </p:pic>
    </p:spTree>
    <p:extLst>
      <p:ext uri="{BB962C8B-B14F-4D97-AF65-F5344CB8AC3E}">
        <p14:creationId xmlns:p14="http://schemas.microsoft.com/office/powerpoint/2010/main" val="23418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test code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13" y="1514299"/>
            <a:ext cx="5639587" cy="2524477"/>
          </a:xfrm>
        </p:spPr>
      </p:pic>
    </p:spTree>
    <p:extLst>
      <p:ext uri="{BB962C8B-B14F-4D97-AF65-F5344CB8AC3E}">
        <p14:creationId xmlns:p14="http://schemas.microsoft.com/office/powerpoint/2010/main" val="18600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test code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5" y="1571457"/>
            <a:ext cx="6897063" cy="2410161"/>
          </a:xfrm>
        </p:spPr>
      </p:pic>
    </p:spTree>
    <p:extLst>
      <p:ext uri="{BB962C8B-B14F-4D97-AF65-F5344CB8AC3E}">
        <p14:creationId xmlns:p14="http://schemas.microsoft.com/office/powerpoint/2010/main" val="9116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The Art of Unit Testing: with examples in C# By Roy </a:t>
            </a:r>
            <a:r>
              <a:rPr lang="en-US" b="1" dirty="0" err="1" smtClean="0">
                <a:hlinkClick r:id="rId2"/>
              </a:rPr>
              <a:t>Osherove</a:t>
            </a:r>
            <a:endParaRPr lang="en-US" b="1" dirty="0" smtClean="0"/>
          </a:p>
          <a:p>
            <a:r>
              <a:rPr lang="en-US" b="1" dirty="0">
                <a:hlinkClick r:id="rId3"/>
              </a:rPr>
              <a:t>Test Driven Development: By Example by Kent </a:t>
            </a:r>
            <a:r>
              <a:rPr lang="en-US" b="1" dirty="0" smtClean="0">
                <a:hlinkClick r:id="rId3"/>
              </a:rPr>
              <a:t>Beck</a:t>
            </a:r>
            <a:endParaRPr lang="en-US" b="1" dirty="0" smtClean="0"/>
          </a:p>
          <a:p>
            <a:r>
              <a:rPr lang="en-US" b="1" dirty="0" smtClean="0">
                <a:hlinkClick r:id="rId4"/>
              </a:rPr>
              <a:t>Top The Best books for Software Developer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Readable tests </a:t>
            </a:r>
          </a:p>
        </p:txBody>
      </p:sp>
    </p:spTree>
    <p:extLst>
      <p:ext uri="{BB962C8B-B14F-4D97-AF65-F5344CB8AC3E}">
        <p14:creationId xmlns:p14="http://schemas.microsoft.com/office/powerpoint/2010/main" val="2680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US" dirty="0"/>
              <a:t>It is important that tests should be </a:t>
            </a:r>
            <a:r>
              <a:rPr lang="en-US" b="1" dirty="0">
                <a:solidFill>
                  <a:srgbClr val="BD392F"/>
                </a:solidFill>
              </a:rPr>
              <a:t>readable</a:t>
            </a:r>
            <a:r>
              <a:rPr lang="en-US" dirty="0">
                <a:solidFill>
                  <a:srgbClr val="BD392F"/>
                </a:solidFill>
              </a:rPr>
              <a:t> </a:t>
            </a:r>
            <a:r>
              <a:rPr lang="en-US" dirty="0"/>
              <a:t>and </a:t>
            </a:r>
            <a:endParaRPr lang="en-US" dirty="0" smtClean="0"/>
          </a:p>
          <a:p>
            <a:pPr marL="0" indent="0" algn="ctr" fontAlgn="base">
              <a:buNone/>
            </a:pPr>
            <a:r>
              <a:rPr lang="en-US" dirty="0" smtClean="0"/>
              <a:t>have </a:t>
            </a:r>
            <a:r>
              <a:rPr lang="en-US" b="1" dirty="0">
                <a:solidFill>
                  <a:srgbClr val="BD392F"/>
                </a:solidFill>
              </a:rPr>
              <a:t>name </a:t>
            </a:r>
            <a:r>
              <a:rPr lang="en-US" b="1" dirty="0" smtClean="0">
                <a:solidFill>
                  <a:srgbClr val="BD392F"/>
                </a:solidFill>
              </a:rPr>
              <a:t>standards </a:t>
            </a:r>
            <a:r>
              <a:rPr lang="en-US" dirty="0"/>
              <a:t>because they provide documentation for the code not only check that your code </a:t>
            </a:r>
            <a:r>
              <a:rPr lang="en-US" dirty="0" smtClean="0"/>
              <a:t>work.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 smtClean="0"/>
              <a:t>Tests </a:t>
            </a:r>
            <a:r>
              <a:rPr lang="en-US" dirty="0"/>
              <a:t>structure</a:t>
            </a:r>
          </a:p>
          <a:p>
            <a:pPr fontAlgn="base"/>
            <a:r>
              <a:rPr lang="en-US" dirty="0"/>
              <a:t>Naming convention</a:t>
            </a:r>
          </a:p>
          <a:p>
            <a:pPr fontAlgn="base"/>
            <a:r>
              <a:rPr lang="en-US" dirty="0"/>
              <a:t>No magic values</a:t>
            </a:r>
          </a:p>
          <a:p>
            <a:pPr fontAlgn="base"/>
            <a:r>
              <a:rPr lang="en-US" dirty="0"/>
              <a:t>Separate assert from action</a:t>
            </a:r>
          </a:p>
          <a:p>
            <a:pPr fontAlgn="base"/>
            <a:r>
              <a:rPr lang="en-US" dirty="0"/>
              <a:t>AAA - Arrange, Act, Assert  pattern</a:t>
            </a:r>
          </a:p>
        </p:txBody>
      </p:sp>
    </p:spTree>
    <p:extLst>
      <p:ext uri="{BB962C8B-B14F-4D97-AF65-F5344CB8AC3E}">
        <p14:creationId xmlns:p14="http://schemas.microsoft.com/office/powerpoint/2010/main" val="1300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name of test should answer on 3 questions</a:t>
            </a:r>
          </a:p>
          <a:p>
            <a:r>
              <a:rPr lang="en-US" dirty="0" smtClean="0"/>
              <a:t>What do we test?</a:t>
            </a:r>
          </a:p>
          <a:p>
            <a:r>
              <a:rPr lang="en-US" dirty="0" smtClean="0"/>
              <a:t>What is the scenario or input state?</a:t>
            </a:r>
          </a:p>
          <a:p>
            <a:r>
              <a:rPr lang="en-US" dirty="0" smtClean="0"/>
              <a:t>What is expected result or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your test should consist of </a:t>
            </a:r>
            <a:r>
              <a:rPr lang="en-US" dirty="0" smtClean="0"/>
              <a:t>3 parts:</a:t>
            </a:r>
          </a:p>
          <a:p>
            <a:r>
              <a:rPr lang="en-US" dirty="0"/>
              <a:t>The name of the method being tested.</a:t>
            </a:r>
          </a:p>
          <a:p>
            <a:r>
              <a:rPr lang="en-US" dirty="0"/>
              <a:t>The scenario under </a:t>
            </a:r>
            <a:r>
              <a:rPr lang="en-US" dirty="0" smtClean="0"/>
              <a:t>test  or input state</a:t>
            </a:r>
            <a:endParaRPr lang="en-US" dirty="0"/>
          </a:p>
          <a:p>
            <a:r>
              <a:rPr lang="en-US" dirty="0"/>
              <a:t>The expected </a:t>
            </a:r>
            <a:r>
              <a:rPr lang="en-US" dirty="0" smtClean="0"/>
              <a:t>behavior </a:t>
            </a:r>
            <a:r>
              <a:rPr lang="en-US" dirty="0"/>
              <a:t>when the scenario is invoked.</a:t>
            </a:r>
          </a:p>
        </p:txBody>
      </p:sp>
    </p:spTree>
    <p:extLst>
      <p:ext uri="{BB962C8B-B14F-4D97-AF65-F5344CB8AC3E}">
        <p14:creationId xmlns:p14="http://schemas.microsoft.com/office/powerpoint/2010/main" val="24095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4" y="1197429"/>
            <a:ext cx="5240335" cy="2769733"/>
          </a:xfrm>
        </p:spPr>
      </p:pic>
    </p:spTree>
    <p:extLst>
      <p:ext uri="{BB962C8B-B14F-4D97-AF65-F5344CB8AC3E}">
        <p14:creationId xmlns:p14="http://schemas.microsoft.com/office/powerpoint/2010/main" val="2247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1248</TotalTime>
  <Words>393</Words>
  <Application>Microsoft Office PowerPoint</Application>
  <PresentationFormat>On-screen Show (16:9)</PresentationFormat>
  <Paragraphs>84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Luxoft 2016 LTC Structured template</vt:lpstr>
      <vt:lpstr>Unit testing - Best practices</vt:lpstr>
      <vt:lpstr>Introduction</vt:lpstr>
      <vt:lpstr>What are the qualities of good unit test?</vt:lpstr>
      <vt:lpstr> Readable tests </vt:lpstr>
      <vt:lpstr>Readable tests</vt:lpstr>
      <vt:lpstr>Readable tests</vt:lpstr>
      <vt:lpstr>Naming conventions</vt:lpstr>
      <vt:lpstr>Naming conventions</vt:lpstr>
      <vt:lpstr>Naming conventions :</vt:lpstr>
      <vt:lpstr>Naming conventions :</vt:lpstr>
      <vt:lpstr>AAA - pattern:</vt:lpstr>
      <vt:lpstr>AAA - pattern:</vt:lpstr>
      <vt:lpstr>AAA - pattern:</vt:lpstr>
      <vt:lpstr>Magic values:</vt:lpstr>
      <vt:lpstr>Magic values:</vt:lpstr>
      <vt:lpstr>Tests Structure</vt:lpstr>
      <vt:lpstr> Trustworthy tests</vt:lpstr>
      <vt:lpstr>Trustworthy tests</vt:lpstr>
      <vt:lpstr>Avoid Logic in Tests :</vt:lpstr>
      <vt:lpstr>Avoid Logic in Tests :</vt:lpstr>
      <vt:lpstr>Production Logic in Tests :</vt:lpstr>
      <vt:lpstr>Production Logic in Tests :</vt:lpstr>
      <vt:lpstr> Maintainable tests</vt:lpstr>
      <vt:lpstr>Maintainable tests</vt:lpstr>
      <vt:lpstr>Maintainable tests: Sample code</vt:lpstr>
      <vt:lpstr>Maintainable Tests</vt:lpstr>
      <vt:lpstr>One Mock per test</vt:lpstr>
      <vt:lpstr>One Mock per test</vt:lpstr>
      <vt:lpstr>One Assert</vt:lpstr>
      <vt:lpstr>Reuse test code</vt:lpstr>
      <vt:lpstr>Reuse test code</vt:lpstr>
      <vt:lpstr>Reuse test code</vt:lpstr>
      <vt:lpstr>references</vt:lpstr>
      <vt:lpstr> Q&amp;A</vt:lpstr>
      <vt:lpstr>Color Gamma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Kichuk, Sergey</cp:lastModifiedBy>
  <cp:revision>35</cp:revision>
  <dcterms:created xsi:type="dcterms:W3CDTF">2018-08-13T10:36:39Z</dcterms:created>
  <dcterms:modified xsi:type="dcterms:W3CDTF">2018-08-14T13:16:06Z</dcterms:modified>
</cp:coreProperties>
</file>