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57" r:id="rId6"/>
    <p:sldId id="277" r:id="rId7"/>
    <p:sldId id="278" r:id="rId8"/>
    <p:sldId id="273" r:id="rId9"/>
    <p:sldId id="276" r:id="rId10"/>
    <p:sldId id="263" r:id="rId11"/>
    <p:sldId id="27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62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88" d="100"/>
          <a:sy n="88" d="100"/>
        </p:scale>
        <p:origin x="108" y="228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Best practices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write unit test well or don’t write them at all??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Readable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name of test should answer on 3 questions</a:t>
            </a:r>
          </a:p>
          <a:p>
            <a:r>
              <a:rPr lang="en-US" dirty="0" smtClean="0"/>
              <a:t>What do we test?</a:t>
            </a:r>
          </a:p>
          <a:p>
            <a:r>
              <a:rPr lang="en-US" dirty="0" smtClean="0"/>
              <a:t>What is the scenario or input state?</a:t>
            </a:r>
          </a:p>
          <a:p>
            <a:r>
              <a:rPr lang="en-US" dirty="0" smtClean="0"/>
              <a:t>What is expected result or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your test should consist of </a:t>
            </a:r>
            <a:r>
              <a:rPr lang="en-US" dirty="0" smtClean="0"/>
              <a:t>3 parts:</a:t>
            </a:r>
          </a:p>
          <a:p>
            <a:r>
              <a:rPr lang="en-US" dirty="0"/>
              <a:t>The name of the method being tested.</a:t>
            </a:r>
          </a:p>
          <a:p>
            <a:r>
              <a:rPr lang="en-US" dirty="0"/>
              <a:t>The scenario under </a:t>
            </a:r>
            <a:r>
              <a:rPr lang="en-US" dirty="0" smtClean="0"/>
              <a:t>test  or input state</a:t>
            </a:r>
            <a:endParaRPr lang="en-US" dirty="0"/>
          </a:p>
          <a:p>
            <a:r>
              <a:rPr lang="en-US" dirty="0"/>
              <a:t>The expected </a:t>
            </a:r>
            <a:r>
              <a:rPr lang="en-US" dirty="0" smtClean="0"/>
              <a:t>behavior </a:t>
            </a:r>
            <a:r>
              <a:rPr lang="en-US" dirty="0"/>
              <a:t>when the scenario is invoked.</a:t>
            </a:r>
          </a:p>
        </p:txBody>
      </p:sp>
    </p:spTree>
    <p:extLst>
      <p:ext uri="{BB962C8B-B14F-4D97-AF65-F5344CB8AC3E}">
        <p14:creationId xmlns:p14="http://schemas.microsoft.com/office/powerpoint/2010/main" val="24095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4" y="1197429"/>
            <a:ext cx="5240335" cy="2769733"/>
          </a:xfrm>
        </p:spPr>
      </p:pic>
    </p:spTree>
    <p:extLst>
      <p:ext uri="{BB962C8B-B14F-4D97-AF65-F5344CB8AC3E}">
        <p14:creationId xmlns:p14="http://schemas.microsoft.com/office/powerpoint/2010/main" val="2247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0" y="1153886"/>
            <a:ext cx="5308196" cy="2779939"/>
          </a:xfrm>
        </p:spPr>
      </p:pic>
    </p:spTree>
    <p:extLst>
      <p:ext uri="{BB962C8B-B14F-4D97-AF65-F5344CB8AC3E}">
        <p14:creationId xmlns:p14="http://schemas.microsoft.com/office/powerpoint/2010/main" val="23823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D392F"/>
                </a:solidFill>
              </a:rPr>
              <a:t>Arrange, Act, Assert</a:t>
            </a:r>
            <a:r>
              <a:rPr lang="en-US" dirty="0"/>
              <a:t> is a common pattern when unit testing. As the name implies, it consists of three main actions:</a:t>
            </a:r>
          </a:p>
          <a:p>
            <a:r>
              <a:rPr lang="en-US" i="1" dirty="0">
                <a:solidFill>
                  <a:srgbClr val="BD392F"/>
                </a:solidFill>
              </a:rPr>
              <a:t>Arrange</a:t>
            </a:r>
            <a:r>
              <a:rPr lang="en-US" dirty="0"/>
              <a:t> your objects, creating and setting them up as necessary.</a:t>
            </a:r>
          </a:p>
          <a:p>
            <a:r>
              <a:rPr lang="en-US" i="1" dirty="0">
                <a:solidFill>
                  <a:srgbClr val="BD392F"/>
                </a:solidFill>
              </a:rPr>
              <a:t>Act</a:t>
            </a:r>
            <a:r>
              <a:rPr lang="en-US" dirty="0"/>
              <a:t> on an object.</a:t>
            </a:r>
          </a:p>
          <a:p>
            <a:r>
              <a:rPr lang="en-US" i="1" dirty="0">
                <a:solidFill>
                  <a:srgbClr val="BD392F"/>
                </a:solidFill>
              </a:rPr>
              <a:t>Assert</a:t>
            </a:r>
            <a:r>
              <a:rPr lang="en-US" dirty="0"/>
              <a:t> that something is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3" y="1143000"/>
            <a:ext cx="5648302" cy="2605087"/>
          </a:xfrm>
        </p:spPr>
      </p:pic>
    </p:spTree>
    <p:extLst>
      <p:ext uri="{BB962C8B-B14F-4D97-AF65-F5344CB8AC3E}">
        <p14:creationId xmlns:p14="http://schemas.microsoft.com/office/powerpoint/2010/main" val="1091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13248"/>
            <a:ext cx="4812506" cy="3358728"/>
          </a:xfrm>
        </p:spPr>
      </p:pic>
    </p:spTree>
    <p:extLst>
      <p:ext uri="{BB962C8B-B14F-4D97-AF65-F5344CB8AC3E}">
        <p14:creationId xmlns:p14="http://schemas.microsoft.com/office/powerpoint/2010/main" val="1929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87" y="1208314"/>
            <a:ext cx="6163958" cy="2701698"/>
          </a:xfrm>
        </p:spPr>
      </p:pic>
    </p:spTree>
    <p:extLst>
      <p:ext uri="{BB962C8B-B14F-4D97-AF65-F5344CB8AC3E}">
        <p14:creationId xmlns:p14="http://schemas.microsoft.com/office/powerpoint/2010/main" val="137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0" y="1208314"/>
            <a:ext cx="6177394" cy="2844573"/>
          </a:xfrm>
        </p:spPr>
      </p:pic>
    </p:spTree>
    <p:extLst>
      <p:ext uri="{BB962C8B-B14F-4D97-AF65-F5344CB8AC3E}">
        <p14:creationId xmlns:p14="http://schemas.microsoft.com/office/powerpoint/2010/main" val="1894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Tests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One Test assembly per Code assembly.</a:t>
            </a:r>
            <a:endParaRPr lang="en-US" dirty="0"/>
          </a:p>
          <a:p>
            <a:r>
              <a:rPr lang="en-US" dirty="0" smtClean="0"/>
              <a:t>Name of Test class should be same as tested class with postfix ‘Tests’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qualities of good unit test?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sz="3200" dirty="0"/>
              <a:t>Make the tests </a:t>
            </a:r>
            <a:r>
              <a:rPr lang="en-US" sz="3200" b="1" dirty="0">
                <a:solidFill>
                  <a:srgbClr val="BD392F"/>
                </a:solidFill>
              </a:rPr>
              <a:t>Trustworthy</a:t>
            </a:r>
            <a:r>
              <a:rPr lang="en-US" sz="3200" b="1" dirty="0"/>
              <a:t> </a:t>
            </a:r>
            <a:endParaRPr lang="en-US" sz="3200" dirty="0"/>
          </a:p>
          <a:p>
            <a:pPr algn="ctr"/>
            <a:r>
              <a:rPr lang="en-US" sz="3200" dirty="0"/>
              <a:t>Create </a:t>
            </a:r>
            <a:r>
              <a:rPr lang="en-US" sz="3200" b="1" dirty="0">
                <a:solidFill>
                  <a:srgbClr val="BD392F"/>
                </a:solidFill>
              </a:rPr>
              <a:t>Maintainable</a:t>
            </a:r>
            <a:r>
              <a:rPr lang="en-US" sz="3200" b="1" dirty="0"/>
              <a:t> tests</a:t>
            </a:r>
            <a:endParaRPr lang="en-US" sz="3200" dirty="0"/>
          </a:p>
          <a:p>
            <a:pPr algn="ctr"/>
            <a:r>
              <a:rPr lang="en-US" sz="3200" b="1" dirty="0">
                <a:solidFill>
                  <a:srgbClr val="BD392F"/>
                </a:solidFill>
              </a:rPr>
              <a:t>Readable</a:t>
            </a:r>
            <a:r>
              <a:rPr lang="en-US" sz="3200" b="1" dirty="0"/>
              <a:t> </a:t>
            </a:r>
            <a:r>
              <a:rPr lang="en-US" sz="3200" dirty="0"/>
              <a:t>tests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Trustworthy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the right thing</a:t>
            </a:r>
          </a:p>
          <a:p>
            <a:pPr fontAlgn="base"/>
            <a:r>
              <a:rPr lang="en-US" dirty="0"/>
              <a:t>Make it easy to run</a:t>
            </a:r>
          </a:p>
          <a:p>
            <a:pPr fontAlgn="base"/>
            <a:r>
              <a:rPr lang="en-US" dirty="0"/>
              <a:t>Separation of Unit and Integration tests</a:t>
            </a:r>
          </a:p>
          <a:p>
            <a:pPr fontAlgn="base"/>
            <a:r>
              <a:rPr lang="en-US" dirty="0" smtClean="0"/>
              <a:t>Avoid </a:t>
            </a:r>
            <a:r>
              <a:rPr lang="en-US" dirty="0"/>
              <a:t>manual Mock logic</a:t>
            </a:r>
          </a:p>
          <a:p>
            <a:pPr fontAlgn="base"/>
            <a:r>
              <a:rPr lang="en-US" dirty="0"/>
              <a:t>Don’t repeat production logic</a:t>
            </a:r>
          </a:p>
          <a:p>
            <a:pPr fontAlgn="base"/>
            <a:r>
              <a:rPr lang="en-US" dirty="0"/>
              <a:t>Write in TDD manner</a:t>
            </a:r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76" y="898525"/>
            <a:ext cx="5260060" cy="3756025"/>
          </a:xfrm>
        </p:spPr>
      </p:pic>
    </p:spTree>
    <p:extLst>
      <p:ext uri="{BB962C8B-B14F-4D97-AF65-F5344CB8AC3E}">
        <p14:creationId xmlns:p14="http://schemas.microsoft.com/office/powerpoint/2010/main" val="40599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4" y="1366837"/>
            <a:ext cx="7629525" cy="2819400"/>
          </a:xfrm>
        </p:spPr>
      </p:pic>
    </p:spTree>
    <p:extLst>
      <p:ext uri="{BB962C8B-B14F-4D97-AF65-F5344CB8AC3E}">
        <p14:creationId xmlns:p14="http://schemas.microsoft.com/office/powerpoint/2010/main" val="4351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Maintainable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)(Demo)</a:t>
            </a:r>
            <a:endParaRPr lang="en-US" dirty="0"/>
          </a:p>
          <a:p>
            <a:pPr fontAlgn="base"/>
            <a:r>
              <a:rPr lang="en-US" dirty="0"/>
              <a:t>No multiple asserts (except if have to assert properties for on object)</a:t>
            </a:r>
          </a:p>
          <a:p>
            <a:pPr fontAlgn="base"/>
            <a:r>
              <a:rPr lang="en-US" dirty="0"/>
              <a:t>One Mock per test</a:t>
            </a:r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1360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977</TotalTime>
  <Words>257</Words>
  <Application>Microsoft Office PowerPoint</Application>
  <PresentationFormat>On-screen Show (16:9)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Avenir Next</vt:lpstr>
      <vt:lpstr>Avenir Next Medium</vt:lpstr>
      <vt:lpstr>Calibri</vt:lpstr>
      <vt:lpstr>Calibri Light</vt:lpstr>
      <vt:lpstr>Open Sans</vt:lpstr>
      <vt:lpstr>Wingdings</vt:lpstr>
      <vt:lpstr>Luxoft 2016 LTC Structured template</vt:lpstr>
      <vt:lpstr>Unit testing - Best practices</vt:lpstr>
      <vt:lpstr>Introduction</vt:lpstr>
      <vt:lpstr>What are the qualities of good unit test?</vt:lpstr>
      <vt:lpstr> Trustworthy tests</vt:lpstr>
      <vt:lpstr>Trustworthy tests</vt:lpstr>
      <vt:lpstr>Avoid Logic in Tests :</vt:lpstr>
      <vt:lpstr>Avoid Logic in Tests :</vt:lpstr>
      <vt:lpstr> Maintainable tests</vt:lpstr>
      <vt:lpstr>Maintainable tests</vt:lpstr>
      <vt:lpstr> Readable tests </vt:lpstr>
      <vt:lpstr>Naming conventions</vt:lpstr>
      <vt:lpstr>Naming conventions</vt:lpstr>
      <vt:lpstr>Naming conventions :</vt:lpstr>
      <vt:lpstr>Naming conventions :</vt:lpstr>
      <vt:lpstr>AAA - pattern:</vt:lpstr>
      <vt:lpstr>AAA - pattern:</vt:lpstr>
      <vt:lpstr>AAA - pattern:</vt:lpstr>
      <vt:lpstr>Magic values:</vt:lpstr>
      <vt:lpstr>Magic values:</vt:lpstr>
      <vt:lpstr>Tests Structure</vt:lpstr>
      <vt:lpstr>Color Gamma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Sergey</cp:lastModifiedBy>
  <cp:revision>20</cp:revision>
  <dcterms:created xsi:type="dcterms:W3CDTF">2018-08-13T10:36:39Z</dcterms:created>
  <dcterms:modified xsi:type="dcterms:W3CDTF">2018-08-14T06:36:40Z</dcterms:modified>
</cp:coreProperties>
</file>