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6561"/>
  </p:normalViewPr>
  <p:slideViewPr>
    <p:cSldViewPr snapToGrid="0" snapToObjects="1">
      <p:cViewPr>
        <p:scale>
          <a:sx n="106" d="100"/>
          <a:sy n="106" d="100"/>
        </p:scale>
        <p:origin x="-1026" y="-900"/>
      </p:cViewPr>
      <p:guideLst>
        <p:guide orient="horz" pos="2160"/>
        <p:guide orient="horz" pos="162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CC8A6-C759-4BFC-9433-7A9436D3103E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7349F-00D1-4EC3-A43A-A26677DB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11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1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BD392F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 smtClean="0"/>
              <a:t>Edit </a:t>
            </a:r>
            <a:r>
              <a:rPr lang="pl-PL" dirty="0" err="1" smtClean="0"/>
              <a:t>Title</a:t>
            </a:r>
            <a:r>
              <a:rPr lang="pl-PL" dirty="0" smtClean="0"/>
              <a:t>: SUBTITLE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26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6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err="1" smtClean="0"/>
              <a:t>Up</a:t>
            </a:r>
            <a:r>
              <a:rPr lang="pl-PL" dirty="0" smtClean="0"/>
              <a:t> to </a:t>
            </a:r>
            <a:r>
              <a:rPr lang="pl-PL" dirty="0" err="1" smtClean="0"/>
              <a:t>seven</a:t>
            </a:r>
            <a:r>
              <a:rPr lang="pl-PL" dirty="0" smtClean="0"/>
              <a:t> lines of </a:t>
            </a:r>
            <a:r>
              <a:rPr lang="pl-PL" dirty="0" err="1" smtClean="0"/>
              <a:t>text</a:t>
            </a:r>
            <a:r>
              <a:rPr lang="pl-PL" dirty="0" smtClean="0"/>
              <a:t>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3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9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THANK</a:t>
            </a:r>
            <a:r>
              <a:rPr lang="en-US" sz="3200" baseline="0" dirty="0" smtClean="0">
                <a:solidFill>
                  <a:schemeClr val="accent1"/>
                </a:solidFill>
              </a:rPr>
              <a:t> YOU!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4642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8948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4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76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0"/>
            <a:ext cx="8593931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1"/>
            <a:ext cx="8593931" cy="3245483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</a:t>
            </a:r>
            <a:r>
              <a:rPr lang="pl-PL" dirty="0" err="1" smtClean="0"/>
              <a:t>content</a:t>
            </a:r>
            <a:endParaRPr lang="pl-PL" dirty="0" smtClean="0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pl-PL" dirty="0" smtClean="0"/>
              <a:t>Edit </a:t>
            </a:r>
            <a:r>
              <a:rPr lang="pl-PL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631092"/>
            <a:ext cx="2762250" cy="3023062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065771"/>
            <a:ext cx="2762275" cy="398506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721820" y="1132186"/>
            <a:ext cx="126541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COMPLETED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3" y="1065771"/>
            <a:ext cx="2762275" cy="398506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3643947" y="1132186"/>
            <a:ext cx="76258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ACTIVE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0" y="1065771"/>
            <a:ext cx="2762275" cy="398506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6523002" y="1132186"/>
            <a:ext cx="117025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UPCOMING</a:t>
            </a:r>
            <a:endParaRPr lang="en-US" b="0" i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184067"/>
            <a:ext cx="161912" cy="16191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7" y="1167106"/>
            <a:ext cx="226223" cy="178874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132185"/>
            <a:ext cx="224784" cy="24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065771"/>
            <a:ext cx="535784" cy="398506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4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4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4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6" y="2295896"/>
            <a:ext cx="535785" cy="398506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/>
        </p:nvSpPr>
        <p:spPr>
          <a:xfrm>
            <a:off x="286916" y="3534649"/>
            <a:ext cx="535786" cy="398506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7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7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7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1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1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1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3652945"/>
            <a:ext cx="161912" cy="16191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5" y="1167106"/>
            <a:ext cx="226223" cy="178874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2373883"/>
            <a:ext cx="224784" cy="242530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1352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E4BA3A8-FD9F-B341-B316-CC1FE420184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B192895-1EBC-534B-9BEA-1C5D862E0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5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sz="2800" dirty="0">
                <a:solidFill>
                  <a:srgbClr val="BD392F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Rectangle 24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4375544"/>
            <a:ext cx="438164" cy="423513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37"/>
          <p:cNvSpPr>
            <a:spLocks/>
          </p:cNvSpPr>
          <p:nvPr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4375544"/>
            <a:ext cx="438164" cy="423513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Rectangle 63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1"/>
            <a:ext cx="5491870" cy="5079999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G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COLOR GAMMA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05959" y="1295221"/>
            <a:ext cx="712243" cy="3062034"/>
          </a:xfrm>
          <a:prstGeom prst="rect">
            <a:avLst/>
          </a:prstGeom>
          <a:solidFill>
            <a:srgbClr val="426F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0339" y="1295221"/>
            <a:ext cx="712243" cy="3062034"/>
          </a:xfrm>
          <a:prstGeom prst="rect">
            <a:avLst/>
          </a:prstGeom>
          <a:solidFill>
            <a:srgbClr val="3171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72054" y="1295221"/>
            <a:ext cx="712243" cy="3062034"/>
          </a:xfrm>
          <a:prstGeom prst="rect">
            <a:avLst/>
          </a:prstGeom>
          <a:solidFill>
            <a:srgbClr val="1EA1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38149" y="1295221"/>
            <a:ext cx="712243" cy="3062034"/>
          </a:xfrm>
          <a:prstGeom prst="rect">
            <a:avLst/>
          </a:prstGeom>
          <a:solidFill>
            <a:srgbClr val="F29B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04244" y="1295221"/>
            <a:ext cx="712243" cy="3062034"/>
          </a:xfrm>
          <a:prstGeom prst="rect">
            <a:avLst/>
          </a:prstGeom>
          <a:solidFill>
            <a:srgbClr val="BD3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36434" y="1295221"/>
            <a:ext cx="712243" cy="3062034"/>
          </a:xfrm>
          <a:prstGeom prst="rect">
            <a:avLst/>
          </a:prstGeom>
          <a:solidFill>
            <a:srgbClr val="7D9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8203" y="1295221"/>
            <a:ext cx="712243" cy="3062034"/>
          </a:xfrm>
          <a:prstGeom prst="rect">
            <a:avLst/>
          </a:prstGeom>
          <a:solidFill>
            <a:srgbClr val="4454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noProof="0" dirty="0" smtClean="0"/>
              <a:t>Edit Title</a:t>
            </a:r>
            <a:endParaRPr lang="en-US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7" y="897731"/>
            <a:ext cx="8593493" cy="37349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noProof="0" dirty="0" smtClean="0"/>
              <a:t>Click here to enter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6" y="4893364"/>
            <a:ext cx="718787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5087682"/>
            <a:ext cx="555818" cy="5742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4" y="5087682"/>
            <a:ext cx="2863659" cy="58443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087682"/>
            <a:ext cx="2862264" cy="58443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087682"/>
            <a:ext cx="2862264" cy="58443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4826949"/>
            <a:ext cx="430186" cy="228276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Oval 29"/>
          <p:cNvSpPr/>
          <p:nvPr/>
        </p:nvSpPr>
        <p:spPr>
          <a:xfrm>
            <a:off x="8810683" y="37578"/>
            <a:ext cx="291848" cy="29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>
              <a:solidFill>
                <a:prstClr val="white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10683" y="37578"/>
            <a:ext cx="291848" cy="2918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68AAC1A9-6820-404F-9E78-0F0008539738}" type="slidenum">
              <a:rPr lang="en-US" sz="12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25" r:id="rId2"/>
    <p:sldLayoutId id="2147483696" r:id="rId3"/>
    <p:sldLayoutId id="2147483697" r:id="rId4"/>
    <p:sldLayoutId id="2147483698" r:id="rId5"/>
    <p:sldLayoutId id="2147483726" r:id="rId6"/>
    <p:sldLayoutId id="2147483699" r:id="rId7"/>
    <p:sldLayoutId id="2147483700" r:id="rId8"/>
    <p:sldLayoutId id="2147483723" r:id="rId9"/>
    <p:sldLayoutId id="2147483650" r:id="rId10"/>
    <p:sldLayoutId id="2147483724" r:id="rId11"/>
    <p:sldLayoutId id="2147483662" r:id="rId12"/>
    <p:sldLayoutId id="2147483651" r:id="rId13"/>
    <p:sldLayoutId id="2147483663" r:id="rId14"/>
    <p:sldLayoutId id="2147483727" r:id="rId15"/>
    <p:sldLayoutId id="2147483722" r:id="rId16"/>
    <p:sldLayoutId id="2147483729" r:id="rId17"/>
    <p:sldLayoutId id="2147483684" r:id="rId18"/>
    <p:sldLayoutId id="2147483666" r:id="rId19"/>
    <p:sldLayoutId id="2147483668" r:id="rId20"/>
    <p:sldLayoutId id="2147483667" r:id="rId21"/>
    <p:sldLayoutId id="2147483664" r:id="rId22"/>
    <p:sldLayoutId id="2147483665" r:id="rId23"/>
    <p:sldLayoutId id="2147483678" r:id="rId24"/>
    <p:sldLayoutId id="2147483669" r:id="rId25"/>
    <p:sldLayoutId id="2147483670" r:id="rId26"/>
    <p:sldLayoutId id="2147483713" r:id="rId27"/>
    <p:sldLayoutId id="2147483714" r:id="rId28"/>
    <p:sldLayoutId id="2147483715" r:id="rId29"/>
    <p:sldLayoutId id="2147483716" r:id="rId30"/>
    <p:sldLayoutId id="2147483717" r:id="rId31"/>
    <p:sldLayoutId id="2147483653" r:id="rId32"/>
    <p:sldLayoutId id="2147483692" r:id="rId33"/>
    <p:sldLayoutId id="2147483677" r:id="rId34"/>
    <p:sldLayoutId id="2147483687" r:id="rId35"/>
    <p:sldLayoutId id="2147483719" r:id="rId36"/>
    <p:sldLayoutId id="2147483721" r:id="rId37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0" i="0" kern="1200" cap="all" baseline="0">
          <a:solidFill>
            <a:srgbClr val="BD392F"/>
          </a:solidFill>
          <a:latin typeface="+mn-lt"/>
          <a:ea typeface="Avenir Next Medium" charset="0"/>
          <a:cs typeface="Avenir Next Medium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Wingdings" panose="05000000000000000000" pitchFamily="2" charset="2"/>
        <a:buChar char="w"/>
        <a:defRPr sz="21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Arial" panose="020B0604020202020204" pitchFamily="34" charset="0"/>
        <a:buChar char="­"/>
        <a:defRPr sz="18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5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Arial" panose="020B0604020202020204" pitchFamily="34" charset="0"/>
        <a:buChar char="­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uxoft-training.ru/" TargetMode="External"/><Relationship Id="rId2" Type="http://schemas.openxmlformats.org/officeDocument/2006/relationships/hyperlink" Target="mailto:skichuk@luxoft.com" TargetMode="Externa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hyperlink" Target="http://luxoft-training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0" dirty="0" smtClean="0"/>
              <a:t>Лучшие практики написания </a:t>
            </a:r>
            <a:r>
              <a:rPr lang="en-US" sz="2800" b="0" dirty="0" smtClean="0"/>
              <a:t>Unit </a:t>
            </a:r>
            <a:r>
              <a:rPr lang="ru-RU" sz="2800" b="0" dirty="0" smtClean="0"/>
              <a:t>тестов</a:t>
            </a:r>
            <a:endParaRPr lang="en-US" sz="2800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3200" dirty="0" smtClean="0"/>
              <a:t>Sergey Kichuk</a:t>
            </a:r>
            <a:endParaRPr lang="en-US" sz="3200" dirty="0" smtClean="0"/>
          </a:p>
          <a:p>
            <a:r>
              <a:rPr lang="en-US" sz="2400" dirty="0" smtClean="0">
                <a:hlinkClick r:id="rId2"/>
              </a:rPr>
              <a:t>skichuk@luxoft.com</a:t>
            </a:r>
            <a:endParaRPr lang="en-US" sz="2400" dirty="0" smtClean="0"/>
          </a:p>
          <a:p>
            <a:r>
              <a:rPr lang="en-US" sz="2400" dirty="0" smtClean="0"/>
              <a:t>Skype: exiton3</a:t>
            </a:r>
            <a:endParaRPr lang="en-US" sz="2400" dirty="0" smtClean="0"/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http://luxoft-training.ru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http://luxoft-training.com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594" y="897732"/>
            <a:ext cx="23622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04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Roadmap: </a:t>
            </a:r>
            <a:r>
              <a:rPr lang="en-US" dirty="0" smtClean="0">
                <a:solidFill>
                  <a:schemeClr val="accent1"/>
                </a:solidFill>
              </a:rPr>
              <a:t>OVERVIEW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028744825"/>
              </p:ext>
            </p:extLst>
          </p:nvPr>
        </p:nvGraphicFramePr>
        <p:xfrm>
          <a:off x="287338" y="896938"/>
          <a:ext cx="3738322" cy="2880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5205">
                  <a:extLst>
                    <a:ext uri="{9D8B030D-6E8A-4147-A177-3AD203B41FA5}">
                      <a16:colId xmlns:a16="http://schemas.microsoft.com/office/drawing/2014/main" xmlns="" val="1387136116"/>
                    </a:ext>
                  </a:extLst>
                </a:gridCol>
                <a:gridCol w="713117">
                  <a:extLst>
                    <a:ext uri="{9D8B030D-6E8A-4147-A177-3AD203B41FA5}">
                      <a16:colId xmlns:a16="http://schemas.microsoft.com/office/drawing/2014/main" xmlns="" val="293830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Section</a:t>
                      </a:r>
                      <a:r>
                        <a:rPr lang="en-US" sz="2100" baseline="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 1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5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284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Section 2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17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4299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Section 3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43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28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Section 4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50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358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Section 5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62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2387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Section 6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77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385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4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Section 7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101</a:t>
                      </a:r>
                      <a:endParaRPr lang="en-US" sz="210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5430341"/>
                  </a:ext>
                </a:extLst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This training covers major aspects of </a:t>
            </a:r>
            <a:r>
              <a:rPr lang="en-US" dirty="0" err="1" smtClean="0"/>
              <a:t>bla-bla</a:t>
            </a:r>
            <a:r>
              <a:rPr lang="en-US" dirty="0" smtClean="0"/>
              <a:t>. The goal of this training is to </a:t>
            </a:r>
            <a:r>
              <a:rPr lang="en-US" dirty="0" err="1" smtClean="0"/>
              <a:t>bla-bla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This training is targeted to </a:t>
            </a:r>
            <a:r>
              <a:rPr lang="en-US" dirty="0" err="1" smtClean="0"/>
              <a:t>bla-bla</a:t>
            </a:r>
            <a:r>
              <a:rPr lang="en-US" dirty="0" smtClean="0"/>
              <a:t> (junior developers / regular developers / architects / …)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Pre-requisites: </a:t>
            </a:r>
          </a:p>
          <a:p>
            <a:r>
              <a:rPr lang="en-US" dirty="0" err="1" smtClean="0"/>
              <a:t>Bla</a:t>
            </a:r>
            <a:r>
              <a:rPr lang="en-US" dirty="0" smtClean="0"/>
              <a:t> 1</a:t>
            </a:r>
          </a:p>
          <a:p>
            <a:r>
              <a:rPr lang="en-US" dirty="0" err="1" smtClean="0"/>
              <a:t>Bla</a:t>
            </a:r>
            <a:r>
              <a:rPr lang="en-US" dirty="0" smtClean="0"/>
              <a:t> 2</a:t>
            </a:r>
          </a:p>
          <a:p>
            <a:r>
              <a:rPr lang="en-US" dirty="0" err="1" smtClean="0"/>
              <a:t>Bla</a:t>
            </a:r>
            <a:r>
              <a:rPr lang="en-US" dirty="0" smtClean="0"/>
              <a:t> 3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4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ROADMAP: </a:t>
            </a:r>
            <a:r>
              <a:rPr lang="en-US" dirty="0" smtClean="0">
                <a:solidFill>
                  <a:schemeClr val="accent1"/>
                </a:solidFill>
              </a:rPr>
              <a:t>STRUCTURE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8 Hour sessions</a:t>
            </a:r>
          </a:p>
          <a:p>
            <a:r>
              <a:rPr lang="en-US" dirty="0" smtClean="0"/>
              <a:t>15-30 mins breaks every 1.5 – 2 hours</a:t>
            </a:r>
          </a:p>
          <a:p>
            <a:r>
              <a:rPr lang="en-US" dirty="0" smtClean="0"/>
              <a:t>Lunches (take your lunch card)</a:t>
            </a:r>
          </a:p>
          <a:p>
            <a:r>
              <a:rPr lang="en-US" dirty="0" smtClean="0"/>
              <a:t>In-class individual practice</a:t>
            </a:r>
          </a:p>
          <a:p>
            <a:r>
              <a:rPr lang="en-US" dirty="0" smtClean="0"/>
              <a:t>In-class group workshops</a:t>
            </a:r>
          </a:p>
          <a:p>
            <a:r>
              <a:rPr lang="en-US" dirty="0" smtClean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18289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1:</a:t>
            </a:r>
            <a:br>
              <a:rPr lang="en-US" dirty="0" smtClean="0"/>
            </a:br>
            <a:r>
              <a:rPr lang="en-US" dirty="0" err="1" smtClean="0"/>
              <a:t>Bla-bla</a:t>
            </a:r>
            <a:r>
              <a:rPr lang="en-US" dirty="0" smtClean="0"/>
              <a:t> &amp; </a:t>
            </a:r>
            <a:r>
              <a:rPr lang="en-US" dirty="0" err="1" smtClean="0"/>
              <a:t>Bloo-Bloo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7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Title: </a:t>
            </a:r>
            <a:r>
              <a:rPr lang="en-US" dirty="0" smtClean="0">
                <a:solidFill>
                  <a:schemeClr val="accent1"/>
                </a:solidFill>
              </a:rPr>
              <a:t>Subtitle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3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Gamma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5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oft 2016 LTC Structured template">
  <a:themeElements>
    <a:clrScheme name="Lux 2015 Colors">
      <a:dk1>
        <a:srgbClr val="000000"/>
      </a:dk1>
      <a:lt1>
        <a:srgbClr val="FFFFFF"/>
      </a:lt1>
      <a:dk2>
        <a:srgbClr val="1B2130"/>
      </a:dk2>
      <a:lt2>
        <a:srgbClr val="E7E6E6"/>
      </a:lt2>
      <a:accent1>
        <a:srgbClr val="445469"/>
      </a:accent1>
      <a:accent2>
        <a:srgbClr val="7D994C"/>
      </a:accent2>
      <a:accent3>
        <a:srgbClr val="3171AC"/>
      </a:accent3>
      <a:accent4>
        <a:srgbClr val="BD392F"/>
      </a:accent4>
      <a:accent5>
        <a:srgbClr val="F29B26"/>
      </a:accent5>
      <a:accent6>
        <a:srgbClr val="1EA185"/>
      </a:accent6>
      <a:hlink>
        <a:srgbClr val="D26D12"/>
      </a:hlink>
      <a:folHlink>
        <a:srgbClr val="D26D1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uxoft 2015 LTC Structured template" id="{944C079C-58E5-44E9-9E8B-2D4A3F40D6BA}" vid="{7BA70FBC-A622-4A80-BFB3-DE9554CCEE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Luxoft 2016 LTC Structured template</Template>
  <TotalTime>253</TotalTime>
  <Words>122</Words>
  <Application>Microsoft Office PowerPoint</Application>
  <PresentationFormat>On-screen Show (16:9)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Luxoft 2016 LTC Structured template</vt:lpstr>
      <vt:lpstr>Лучшие практики написания Unit тестов</vt:lpstr>
      <vt:lpstr>Introduction</vt:lpstr>
      <vt:lpstr>Training Roadmap: OVERVIEW</vt:lpstr>
      <vt:lpstr>TRAINING ROADMAP: STRUCTURE</vt:lpstr>
      <vt:lpstr>Section 1: Bla-bla &amp; Bloo-Bloo</vt:lpstr>
      <vt:lpstr>Slide Title: Subtitle</vt:lpstr>
      <vt:lpstr>Color Gamma</vt:lpstr>
    </vt:vector>
  </TitlesOfParts>
  <Company>Luxoft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Лучшие практики написания Unit тестов</dc:title>
  <dc:creator>Kichuk, Sergey</dc:creator>
  <cp:lastModifiedBy>Kichuk, Sergey</cp:lastModifiedBy>
  <cp:revision>3</cp:revision>
  <dcterms:created xsi:type="dcterms:W3CDTF">2018-08-13T10:36:39Z</dcterms:created>
  <dcterms:modified xsi:type="dcterms:W3CDTF">2018-08-13T14:50:06Z</dcterms:modified>
</cp:coreProperties>
</file>