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5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2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8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6A3A-672A-4858-AA03-0374D13908F9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CB0BA2-F609-49FF-9152-CF8FFC71B2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8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3057A-9A48-4A5C-B8FA-19AD05BFD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Nepel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27DB5-433E-4E11-80C2-D788623F3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Culture/Language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82921-44A8-41BC-90A8-CBA6688C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Culture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B7826-8EB1-4B5A-B283-367BF95D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F58DA3-9B87-460B-83DB-3765F9A9509C}"/>
              </a:ext>
            </a:extLst>
          </p:cNvPr>
          <p:cNvSpPr/>
          <p:nvPr/>
        </p:nvSpPr>
        <p:spPr>
          <a:xfrm>
            <a:off x="3230880" y="2783840"/>
            <a:ext cx="6482080" cy="273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4452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Gill Sans MT</vt:lpstr>
      <vt:lpstr>等线</vt:lpstr>
      <vt:lpstr>等线 Light</vt:lpstr>
      <vt:lpstr>Arial</vt:lpstr>
      <vt:lpstr>画廊</vt:lpstr>
      <vt:lpstr>Nepel</vt:lpstr>
      <vt:lpstr>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Nepel</dc:title>
  <dc:creator>YING XU</dc:creator>
  <cp:lastModifiedBy>YING XU</cp:lastModifiedBy>
  <cp:revision>1</cp:revision>
  <dcterms:created xsi:type="dcterms:W3CDTF">2017-10-01T01:39:06Z</dcterms:created>
  <dcterms:modified xsi:type="dcterms:W3CDTF">2017-10-01T01:40:34Z</dcterms:modified>
</cp:coreProperties>
</file>