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79E5FCA-DD43-49EF-B29F-A50837916FD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5EDFD85-3C5C-45A1-847A-E0BAA354E57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Workshop (11)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July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Arduino Week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Works_022</a:t>
            </a:r>
          </a:p>
          <a:p>
            <a:pPr lvl="1"/>
            <a:r>
              <a:rPr lang="en-US" dirty="0" smtClean="0"/>
              <a:t>Micro SD Card Reader/Writer</a:t>
            </a:r>
          </a:p>
          <a:p>
            <a:r>
              <a:rPr lang="en-US" dirty="0" smtClean="0"/>
              <a:t>Works_023</a:t>
            </a:r>
          </a:p>
          <a:p>
            <a:pPr lvl="1"/>
            <a:r>
              <a:rPr lang="en-US" dirty="0" smtClean="0"/>
              <a:t>Rotary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many bits needed for UART to send 1 byte?</a:t>
            </a:r>
          </a:p>
          <a:p>
            <a:pPr lvl="1"/>
            <a:r>
              <a:rPr lang="en-US" dirty="0" smtClean="0"/>
              <a:t>Start bit (1)</a:t>
            </a:r>
          </a:p>
          <a:p>
            <a:pPr lvl="1"/>
            <a:r>
              <a:rPr lang="en-US" dirty="0" smtClean="0"/>
              <a:t>Data bits(0~7)</a:t>
            </a:r>
          </a:p>
          <a:p>
            <a:pPr lvl="1"/>
            <a:r>
              <a:rPr lang="en-US" dirty="0" smtClean="0"/>
              <a:t>End bit</a:t>
            </a:r>
          </a:p>
          <a:p>
            <a:r>
              <a:rPr lang="en-US" dirty="0" smtClean="0"/>
              <a:t>Describe Parity Bits</a:t>
            </a:r>
          </a:p>
          <a:p>
            <a:pPr lvl="1"/>
            <a:r>
              <a:rPr lang="en-US" dirty="0" smtClean="0"/>
              <a:t>Lowest level of error checking</a:t>
            </a:r>
          </a:p>
          <a:p>
            <a:r>
              <a:rPr lang="en-US" dirty="0" smtClean="0"/>
              <a:t>LIDAR uses 115200 8N1, what does that mean?</a:t>
            </a:r>
          </a:p>
          <a:p>
            <a:pPr lvl="1"/>
            <a:r>
              <a:rPr lang="en-US" dirty="0" smtClean="0"/>
              <a:t>115200 </a:t>
            </a:r>
            <a:r>
              <a:rPr lang="en-US" dirty="0" err="1" smtClean="0"/>
              <a:t>Baudrate</a:t>
            </a:r>
            <a:r>
              <a:rPr lang="en-US" dirty="0" smtClean="0"/>
              <a:t>, 8 bits per byte, No parity bits, 1 stop bit.</a:t>
            </a:r>
          </a:p>
        </p:txBody>
      </p:sp>
    </p:spTree>
    <p:extLst>
      <p:ext uri="{BB962C8B-B14F-4D97-AF65-F5344CB8AC3E}">
        <p14:creationId xmlns:p14="http://schemas.microsoft.com/office/powerpoint/2010/main" val="21773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</TotalTime>
  <Words>82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Electronics Workshop (11)</vt:lpstr>
      <vt:lpstr>Files to Cover…</vt:lpstr>
      <vt:lpstr>QUIZ!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(11)</dc:title>
  <dc:creator>Windows User</dc:creator>
  <cp:lastModifiedBy>Windows User</cp:lastModifiedBy>
  <cp:revision>4</cp:revision>
  <dcterms:created xsi:type="dcterms:W3CDTF">2017-07-25T22:33:49Z</dcterms:created>
  <dcterms:modified xsi:type="dcterms:W3CDTF">2017-07-25T22:41:56Z</dcterms:modified>
</cp:coreProperties>
</file>