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9E5FCA-DD43-49EF-B29F-A50837916FDF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August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Arduino Week 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Works_009</a:t>
            </a:r>
          </a:p>
          <a:p>
            <a:pPr lvl="1"/>
            <a:r>
              <a:rPr lang="en-US" dirty="0" smtClean="0"/>
              <a:t>Using what we know</a:t>
            </a:r>
          </a:p>
          <a:p>
            <a:r>
              <a:rPr lang="en-US" dirty="0" smtClean="0"/>
              <a:t>Works_010</a:t>
            </a:r>
          </a:p>
          <a:p>
            <a:pPr lvl="1"/>
            <a:r>
              <a:rPr lang="en-US" dirty="0" smtClean="0"/>
              <a:t>State Machine</a:t>
            </a:r>
          </a:p>
          <a:p>
            <a:r>
              <a:rPr lang="en-US" dirty="0" smtClean="0"/>
              <a:t>Works_011</a:t>
            </a:r>
          </a:p>
          <a:p>
            <a:pPr lvl="1"/>
            <a:r>
              <a:rPr lang="en-US" dirty="0" smtClean="0"/>
              <a:t>Timer Interrupt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59797"/>
              </p:ext>
            </p:extLst>
          </p:nvPr>
        </p:nvGraphicFramePr>
        <p:xfrm>
          <a:off x="457200" y="164623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                        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</a:t>
                      </a:r>
                      <a:r>
                        <a:rPr lang="en-US" baseline="0" dirty="0" smtClean="0"/>
                        <a:t> &gt;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 =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</a:t>
                      </a:r>
                      <a:r>
                        <a:rPr lang="en-US" baseline="0" dirty="0" smtClean="0"/>
                        <a:t> &lt;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352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Finite-State Machine basically decides which ‘state’ machine should enter into based on current ‘Input’ and ‘State’.</a:t>
            </a:r>
          </a:p>
          <a:p>
            <a:endParaRPr lang="en-US" dirty="0"/>
          </a:p>
          <a:p>
            <a:r>
              <a:rPr lang="en-US" dirty="0" smtClean="0"/>
              <a:t>In the table above, Input is time difference (Current time – Past time), states are LED On and LED Off.</a:t>
            </a:r>
          </a:p>
          <a:p>
            <a:endParaRPr lang="en-US" dirty="0"/>
          </a:p>
          <a:p>
            <a:r>
              <a:rPr lang="en-US" dirty="0" smtClean="0"/>
              <a:t>After all, machines can only execute code one-line-at-a-time.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</TotalTime>
  <Words>117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Electronics Workshop</vt:lpstr>
      <vt:lpstr>Files to Cover…</vt:lpstr>
      <vt:lpstr>State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(11)</dc:title>
  <dc:creator>Windows User</dc:creator>
  <cp:lastModifiedBy>Windows User</cp:lastModifiedBy>
  <cp:revision>16</cp:revision>
  <dcterms:created xsi:type="dcterms:W3CDTF">2017-07-25T22:33:49Z</dcterms:created>
  <dcterms:modified xsi:type="dcterms:W3CDTF">2017-08-14T04:42:59Z</dcterms:modified>
</cp:coreProperties>
</file>