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1C5E659-6818-45A5-94D9-71F712521B9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June 23</a:t>
            </a:r>
          </a:p>
          <a:p>
            <a:r>
              <a:rPr lang="en-US" smtClean="0"/>
              <a:t>Arduino Week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Works_005</a:t>
            </a:r>
          </a:p>
          <a:p>
            <a:pPr lvl="1"/>
            <a:r>
              <a:rPr lang="en-US" dirty="0" smtClean="0"/>
              <a:t>Analog Input(1): Simple Reading</a:t>
            </a:r>
          </a:p>
          <a:p>
            <a:r>
              <a:rPr lang="en-US" dirty="0" smtClean="0"/>
              <a:t>Works_006</a:t>
            </a:r>
          </a:p>
          <a:p>
            <a:pPr lvl="1"/>
            <a:r>
              <a:rPr lang="en-US" dirty="0" smtClean="0"/>
              <a:t>Analog Input(2): Brightness control</a:t>
            </a:r>
          </a:p>
          <a:p>
            <a:r>
              <a:rPr lang="en-US" dirty="0" smtClean="0"/>
              <a:t>Exercise 001</a:t>
            </a:r>
          </a:p>
          <a:p>
            <a:pPr lvl="1"/>
            <a:r>
              <a:rPr lang="en-US" dirty="0" smtClean="0"/>
              <a:t>Simple Voltmeter</a:t>
            </a:r>
          </a:p>
          <a:p>
            <a:r>
              <a:rPr lang="en-US" dirty="0" smtClean="0"/>
              <a:t>Works_007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Works_008</a:t>
            </a:r>
          </a:p>
          <a:p>
            <a:pPr lvl="1"/>
            <a:r>
              <a:rPr lang="en-US" dirty="0" smtClean="0"/>
              <a:t>External Interrupts</a:t>
            </a:r>
          </a:p>
          <a:p>
            <a:r>
              <a:rPr lang="en-US" dirty="0" smtClean="0"/>
              <a:t>Exercise 002</a:t>
            </a:r>
          </a:p>
          <a:p>
            <a:pPr lvl="1"/>
            <a:r>
              <a:rPr lang="en-US" dirty="0" smtClean="0"/>
              <a:t>Button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3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1: Tactile Switch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8976"/>
            <a:ext cx="4038600" cy="298048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our case…</a:t>
            </a:r>
          </a:p>
          <a:p>
            <a:pPr lvl="1"/>
            <a:r>
              <a:rPr lang="en-US" dirty="0" smtClean="0"/>
              <a:t>Going across the well means they are connected</a:t>
            </a:r>
          </a:p>
          <a:p>
            <a:pPr lvl="1"/>
            <a:r>
              <a:rPr lang="en-US" dirty="0" smtClean="0"/>
              <a:t>Going across row means they are NOT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2: Potentiometer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56907"/>
            <a:ext cx="2438400" cy="4504624"/>
          </a:xfrm>
        </p:spPr>
      </p:pic>
    </p:spTree>
    <p:extLst>
      <p:ext uri="{BB962C8B-B14F-4D97-AF65-F5344CB8AC3E}">
        <p14:creationId xmlns:p14="http://schemas.microsoft.com/office/powerpoint/2010/main" val="9493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3: Op-Amp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04" y="1798637"/>
            <a:ext cx="5732792" cy="4221164"/>
          </a:xfrm>
        </p:spPr>
      </p:pic>
    </p:spTree>
    <p:extLst>
      <p:ext uri="{BB962C8B-B14F-4D97-AF65-F5344CB8AC3E}">
        <p14:creationId xmlns:p14="http://schemas.microsoft.com/office/powerpoint/2010/main" val="161097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4: Diode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94" y="1874837"/>
            <a:ext cx="5425012" cy="4068764"/>
          </a:xfrm>
        </p:spPr>
      </p:pic>
    </p:spTree>
    <p:extLst>
      <p:ext uri="{BB962C8B-B14F-4D97-AF65-F5344CB8AC3E}">
        <p14:creationId xmlns:p14="http://schemas.microsoft.com/office/powerpoint/2010/main" val="387141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10k Resistors</a:t>
            </a:r>
          </a:p>
          <a:p>
            <a:r>
              <a:rPr lang="en-US" dirty="0" smtClean="0"/>
              <a:t>1k Resistors</a:t>
            </a:r>
          </a:p>
          <a:p>
            <a:r>
              <a:rPr lang="en-US" dirty="0" smtClean="0"/>
              <a:t>Tactile Buttons</a:t>
            </a:r>
          </a:p>
          <a:p>
            <a:r>
              <a:rPr lang="en-US" dirty="0" smtClean="0"/>
              <a:t>LEDs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6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Digital I/O…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E-Mail Sender</a:t>
            </a:r>
          </a:p>
          <a:p>
            <a:pPr lvl="1"/>
            <a:r>
              <a:rPr lang="en-US" dirty="0" smtClean="0"/>
              <a:t>Combination of Python and Arduino</a:t>
            </a:r>
          </a:p>
          <a:p>
            <a:pPr lvl="1"/>
            <a:r>
              <a:rPr lang="en-US" dirty="0" smtClean="0"/>
              <a:t>Two Switches on Arduino controls sending/termination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5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120</TotalTime>
  <Words>101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Electronics Workshop</vt:lpstr>
      <vt:lpstr>Files to Cover</vt:lpstr>
      <vt:lpstr>Component 1: Tactile Switch</vt:lpstr>
      <vt:lpstr>Component 2: Potentiometer</vt:lpstr>
      <vt:lpstr>Component 3: Op-Amp</vt:lpstr>
      <vt:lpstr>Component 4: Diode</vt:lpstr>
      <vt:lpstr>Other Components</vt:lpstr>
      <vt:lpstr>Recap Digital I/O…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2017-06-20T02:13:40Z</dcterms:created>
  <dcterms:modified xsi:type="dcterms:W3CDTF">2017-08-14T04:42:28Z</dcterms:modified>
</cp:coreProperties>
</file>