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45899C8-7F1C-47CE-83A2-9620E6116333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A74B415-6FF7-4A1C-AF7A-89047A0490B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Electronics </a:t>
            </a:r>
            <a:r>
              <a:rPr lang="en-US" smtClean="0"/>
              <a:t>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June 30</a:t>
            </a:r>
          </a:p>
          <a:p>
            <a:r>
              <a:rPr lang="en-US" dirty="0" smtClean="0"/>
              <a:t>Arduino Week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Works_017_a</a:t>
            </a:r>
          </a:p>
          <a:p>
            <a:pPr lvl="1"/>
            <a:r>
              <a:rPr lang="en-US" dirty="0" smtClean="0"/>
              <a:t>Bitwise operation</a:t>
            </a:r>
          </a:p>
          <a:p>
            <a:r>
              <a:rPr lang="en-US" dirty="0" smtClean="0"/>
              <a:t>Works_017_b</a:t>
            </a:r>
          </a:p>
          <a:p>
            <a:pPr lvl="1"/>
            <a:r>
              <a:rPr lang="en-US" dirty="0" smtClean="0"/>
              <a:t>Quick look at I2C with Arduino</a:t>
            </a:r>
          </a:p>
          <a:p>
            <a:r>
              <a:rPr lang="en-US" dirty="0" smtClean="0"/>
              <a:t>Works_018_a</a:t>
            </a:r>
          </a:p>
          <a:p>
            <a:pPr lvl="1"/>
            <a:r>
              <a:rPr lang="en-US" dirty="0" smtClean="0"/>
              <a:t>Library file building</a:t>
            </a:r>
          </a:p>
          <a:p>
            <a:r>
              <a:rPr lang="en-US" dirty="0" smtClean="0"/>
              <a:t>Works_018_b</a:t>
            </a:r>
          </a:p>
          <a:p>
            <a:pPr lvl="1"/>
            <a:r>
              <a:rPr lang="en-US" dirty="0" smtClean="0"/>
              <a:t>Library file building by 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I2C? (UART)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Asynchronous; no clock data is available</a:t>
            </a:r>
          </a:p>
          <a:p>
            <a:r>
              <a:rPr lang="en-US" dirty="0" smtClean="0"/>
              <a:t>Each end-device must agree on data rate</a:t>
            </a:r>
          </a:p>
          <a:p>
            <a:r>
              <a:rPr lang="en-US" dirty="0" smtClean="0"/>
              <a:t>Each end-device must have close-to same clock rate as well</a:t>
            </a:r>
          </a:p>
          <a:p>
            <a:r>
              <a:rPr lang="en-US" dirty="0" smtClean="0"/>
              <a:t>Requires 10 bits to send 8bits of data; for start and stop bit.</a:t>
            </a:r>
          </a:p>
          <a:p>
            <a:r>
              <a:rPr lang="en-US" dirty="0" smtClean="0"/>
              <a:t>Designed only for two devices</a:t>
            </a:r>
          </a:p>
          <a:p>
            <a:r>
              <a:rPr lang="en-US" dirty="0" smtClean="0"/>
              <a:t>Limited data rate compare to I2C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I2C?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Requires more pin compare to I2C</a:t>
            </a:r>
          </a:p>
          <a:p>
            <a:pPr lvl="1"/>
            <a:r>
              <a:rPr lang="en-US" dirty="0" smtClean="0"/>
              <a:t>MISO</a:t>
            </a:r>
          </a:p>
          <a:p>
            <a:pPr lvl="1"/>
            <a:r>
              <a:rPr lang="en-US" dirty="0" smtClean="0"/>
              <a:t>MOSI</a:t>
            </a:r>
          </a:p>
          <a:p>
            <a:pPr lvl="1"/>
            <a:r>
              <a:rPr lang="en-US" dirty="0" smtClean="0"/>
              <a:t>SCK</a:t>
            </a:r>
          </a:p>
          <a:p>
            <a:pPr lvl="1"/>
            <a:r>
              <a:rPr lang="en-US" dirty="0" smtClean="0"/>
              <a:t>CS</a:t>
            </a:r>
          </a:p>
          <a:p>
            <a:r>
              <a:rPr lang="en-US" dirty="0" smtClean="0"/>
              <a:t>One additional slave device = One additional CS pin on I/O</a:t>
            </a:r>
          </a:p>
          <a:p>
            <a:r>
              <a:rPr lang="en-US" dirty="0" smtClean="0"/>
              <a:t>Designed only for one master</a:t>
            </a:r>
          </a:p>
          <a:p>
            <a:r>
              <a:rPr lang="en-US" dirty="0" smtClean="0"/>
              <a:t>Compare to I2C however, data rate is much faster (~10MHz)</a:t>
            </a:r>
          </a:p>
        </p:txBody>
      </p:sp>
    </p:spTree>
    <p:extLst>
      <p:ext uri="{BB962C8B-B14F-4D97-AF65-F5344CB8AC3E}">
        <p14:creationId xmlns:p14="http://schemas.microsoft.com/office/powerpoint/2010/main" val="206909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now… the I2C!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wires only!</a:t>
            </a:r>
          </a:p>
          <a:p>
            <a:pPr lvl="1"/>
            <a:r>
              <a:rPr lang="en-US" dirty="0" smtClean="0"/>
              <a:t>SDA: Signal Data</a:t>
            </a:r>
          </a:p>
          <a:p>
            <a:pPr lvl="1"/>
            <a:r>
              <a:rPr lang="en-US" dirty="0" smtClean="0"/>
              <a:t>SCL: Signal Clock</a:t>
            </a:r>
          </a:p>
          <a:p>
            <a:r>
              <a:rPr lang="en-US" dirty="0" smtClean="0"/>
              <a:t>Technically, with two wires, can connect up to 1008 slave devices!</a:t>
            </a:r>
          </a:p>
          <a:p>
            <a:r>
              <a:rPr lang="en-US" dirty="0" smtClean="0"/>
              <a:t>Supports multiple Masters!</a:t>
            </a:r>
          </a:p>
          <a:p>
            <a:r>
              <a:rPr lang="en-US" dirty="0" smtClean="0"/>
              <a:t>Faster than UART, slower than SPI</a:t>
            </a:r>
          </a:p>
          <a:p>
            <a:pPr lvl="1"/>
            <a:r>
              <a:rPr lang="en-US" dirty="0" smtClean="0"/>
              <a:t>100kHz~400kHz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81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248</TotalTime>
  <Words>178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Foundry</vt:lpstr>
      <vt:lpstr>Electronics Workshop</vt:lpstr>
      <vt:lpstr>Files to Cover</vt:lpstr>
      <vt:lpstr>Why I2C? (UART)</vt:lpstr>
      <vt:lpstr>Why I2C? (SPI)</vt:lpstr>
      <vt:lpstr>And now… the I2C!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Workshop (7)</dc:title>
  <dc:creator>Windows User</dc:creator>
  <cp:lastModifiedBy>Windows User</cp:lastModifiedBy>
  <cp:revision>14</cp:revision>
  <dcterms:created xsi:type="dcterms:W3CDTF">2017-06-28T21:38:42Z</dcterms:created>
  <dcterms:modified xsi:type="dcterms:W3CDTF">2017-08-14T04:42:35Z</dcterms:modified>
</cp:coreProperties>
</file>