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4B03F87-5FF1-4546-A58C-12C7AA7A935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D929263-012D-401F-97A0-F294633DB2C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Electronics </a:t>
            </a:r>
            <a:r>
              <a:rPr lang="en-US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July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Arduino Week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Works_012</a:t>
            </a:r>
          </a:p>
          <a:p>
            <a:pPr lvl="1"/>
            <a:r>
              <a:rPr lang="en-US" dirty="0" smtClean="0"/>
              <a:t>Intro to Arduino UART Communication</a:t>
            </a:r>
          </a:p>
          <a:p>
            <a:r>
              <a:rPr lang="en-US" dirty="0" smtClean="0"/>
              <a:t>Works_013</a:t>
            </a:r>
          </a:p>
          <a:p>
            <a:pPr lvl="1"/>
            <a:r>
              <a:rPr lang="en-US" dirty="0" smtClean="0"/>
              <a:t>From Computer To Arduino</a:t>
            </a:r>
            <a:endParaRPr lang="en-US" dirty="0"/>
          </a:p>
          <a:p>
            <a:r>
              <a:rPr lang="en-US" dirty="0" smtClean="0"/>
              <a:t>Works_014</a:t>
            </a:r>
          </a:p>
          <a:p>
            <a:pPr lvl="1"/>
            <a:r>
              <a:rPr lang="en-US" dirty="0" smtClean="0"/>
              <a:t>Data Parsing Technique (1)</a:t>
            </a:r>
            <a:endParaRPr lang="en-US" dirty="0"/>
          </a:p>
          <a:p>
            <a:r>
              <a:rPr lang="en-US" dirty="0" smtClean="0"/>
              <a:t>Works_015</a:t>
            </a:r>
          </a:p>
          <a:p>
            <a:pPr lvl="1"/>
            <a:r>
              <a:rPr lang="en-US" dirty="0" smtClean="0"/>
              <a:t>Data parsing Technique (2)</a:t>
            </a:r>
            <a:endParaRPr lang="en-US" dirty="0"/>
          </a:p>
          <a:p>
            <a:r>
              <a:rPr lang="en-US" dirty="0" smtClean="0"/>
              <a:t>Works_016_a</a:t>
            </a:r>
          </a:p>
          <a:p>
            <a:pPr lvl="1"/>
            <a:r>
              <a:rPr lang="en-US" dirty="0" smtClean="0"/>
              <a:t>Data Parsing Technique (3)</a:t>
            </a:r>
            <a:endParaRPr lang="en-US" dirty="0"/>
          </a:p>
          <a:p>
            <a:r>
              <a:rPr lang="en-US" dirty="0" smtClean="0"/>
              <a:t>Works_016_b</a:t>
            </a:r>
          </a:p>
          <a:p>
            <a:pPr lvl="1"/>
            <a:r>
              <a:rPr lang="en-US" dirty="0" smtClean="0"/>
              <a:t>Data Parsing Technique (4)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Bitwise Operators</a:t>
            </a:r>
          </a:p>
          <a:p>
            <a:pPr lvl="1"/>
            <a:r>
              <a:rPr lang="en-US" dirty="0" smtClean="0"/>
              <a:t>&amp;	</a:t>
            </a:r>
          </a:p>
          <a:p>
            <a:pPr lvl="1"/>
            <a:r>
              <a:rPr lang="en-US" dirty="0" smtClean="0"/>
              <a:t>|</a:t>
            </a:r>
            <a:endParaRPr lang="en-US" dirty="0"/>
          </a:p>
          <a:p>
            <a:pPr lvl="1"/>
            <a:r>
              <a:rPr lang="en-US" dirty="0" smtClean="0"/>
              <a:t>^</a:t>
            </a:r>
          </a:p>
          <a:p>
            <a:pPr lvl="1"/>
            <a:r>
              <a:rPr lang="en-US" dirty="0" smtClean="0"/>
              <a:t>&lt;&lt;</a:t>
            </a:r>
          </a:p>
          <a:p>
            <a:pPr lvl="1"/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~	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xh</a:t>
            </a:r>
            <a:r>
              <a:rPr lang="en-US" dirty="0" smtClean="0"/>
              <a:t> &lt;&lt;8) | xl</a:t>
            </a:r>
          </a:p>
          <a:p>
            <a:pPr lvl="1"/>
            <a:r>
              <a:rPr lang="en-US" dirty="0" smtClean="0"/>
              <a:t>Shift </a:t>
            </a:r>
            <a:r>
              <a:rPr lang="en-US" dirty="0" err="1" smtClean="0"/>
              <a:t>xh</a:t>
            </a:r>
            <a:r>
              <a:rPr lang="en-US" dirty="0" smtClean="0"/>
              <a:t> by 8 bits, then mask with xl</a:t>
            </a:r>
          </a:p>
          <a:p>
            <a:r>
              <a:rPr lang="en-US" dirty="0" smtClean="0"/>
              <a:t>Clear bit pattern 0b11010110 using bit pattern itself</a:t>
            </a:r>
          </a:p>
          <a:p>
            <a:pPr lvl="1"/>
            <a:r>
              <a:rPr lang="en-US" dirty="0" smtClean="0"/>
              <a:t>(~0b11010110) &amp; 0b11010110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211922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Bitwise AND</a:t>
            </a:r>
          </a:p>
          <a:p>
            <a:r>
              <a:rPr lang="en-US" sz="2400" dirty="0" smtClean="0"/>
              <a:t>Bitwise OR</a:t>
            </a:r>
          </a:p>
          <a:p>
            <a:r>
              <a:rPr lang="en-US" sz="2400" dirty="0" smtClean="0"/>
              <a:t>Bitwise XOR</a:t>
            </a:r>
          </a:p>
          <a:p>
            <a:r>
              <a:rPr lang="en-US" sz="2400" dirty="0" smtClean="0"/>
              <a:t>Bitwise LEFT</a:t>
            </a:r>
          </a:p>
          <a:p>
            <a:r>
              <a:rPr lang="en-US" sz="2400" dirty="0" smtClean="0"/>
              <a:t>Bitwise RIGHT</a:t>
            </a:r>
          </a:p>
          <a:p>
            <a:r>
              <a:rPr lang="en-US" sz="2400" dirty="0" smtClean="0"/>
              <a:t>Bitwise NOT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0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vs UART?</a:t>
            </a:r>
          </a:p>
          <a:p>
            <a:pPr lvl="1"/>
            <a:r>
              <a:rPr lang="en-US" dirty="0" smtClean="0"/>
              <a:t>Data rate (faster), number of connectible master/slave</a:t>
            </a:r>
          </a:p>
          <a:p>
            <a:r>
              <a:rPr lang="en-US" dirty="0" smtClean="0"/>
              <a:t>I2C vs SPI?</a:t>
            </a:r>
          </a:p>
          <a:p>
            <a:pPr lvl="1"/>
            <a:r>
              <a:rPr lang="en-US" dirty="0" smtClean="0"/>
              <a:t>Data rate (slower), number of connectible master/slave, number of used wires</a:t>
            </a:r>
          </a:p>
          <a:p>
            <a:r>
              <a:rPr lang="en-US" dirty="0" smtClean="0"/>
              <a:t>I2C Data rate range?</a:t>
            </a:r>
          </a:p>
          <a:p>
            <a:pPr lvl="1"/>
            <a:r>
              <a:rPr lang="en-US" dirty="0" smtClean="0"/>
              <a:t>100~400kHz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0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I2C Library has…</a:t>
            </a:r>
          </a:p>
          <a:p>
            <a:pPr lvl="1"/>
            <a:r>
              <a:rPr lang="en-US" dirty="0" err="1" smtClean="0"/>
              <a:t>Wire.begin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Wire.beginTransmission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Wire.endTransmission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Wire.write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Wire.read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Wire.requestFrom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Wire.available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 to LIS3DH Datasheet!</a:t>
            </a:r>
          </a:p>
          <a:p>
            <a:pPr lvl="1"/>
            <a:r>
              <a:rPr lang="en-US" dirty="0" smtClean="0"/>
              <a:t>Data output?</a:t>
            </a:r>
          </a:p>
          <a:p>
            <a:pPr lvl="2"/>
            <a:r>
              <a:rPr lang="en-US" dirty="0" smtClean="0"/>
              <a:t>16-bits</a:t>
            </a:r>
          </a:p>
          <a:p>
            <a:pPr lvl="1"/>
            <a:r>
              <a:rPr lang="en-US" dirty="0" smtClean="0"/>
              <a:t>What are the possible slave addresses for LIS3DH? (There are two!)</a:t>
            </a:r>
          </a:p>
          <a:p>
            <a:pPr lvl="2"/>
            <a:r>
              <a:rPr lang="en-US" dirty="0" smtClean="0"/>
              <a:t>0b0011001, 0b0011000</a:t>
            </a:r>
          </a:p>
          <a:p>
            <a:pPr lvl="1"/>
            <a:r>
              <a:rPr lang="en-US" dirty="0" smtClean="0"/>
              <a:t>Which register is used to check device ID?</a:t>
            </a:r>
          </a:p>
          <a:p>
            <a:pPr lvl="2"/>
            <a:r>
              <a:rPr lang="en-US" dirty="0" smtClean="0"/>
              <a:t>0x0F</a:t>
            </a:r>
          </a:p>
          <a:p>
            <a:pPr lvl="1"/>
            <a:r>
              <a:rPr lang="en-US" dirty="0" smtClean="0"/>
              <a:t>Where are the output registers in memory?</a:t>
            </a:r>
          </a:p>
          <a:p>
            <a:pPr lvl="2"/>
            <a:r>
              <a:rPr lang="en-US" dirty="0" smtClean="0"/>
              <a:t>0x28~0x2D</a:t>
            </a:r>
          </a:p>
          <a:p>
            <a:pPr lvl="1"/>
            <a:r>
              <a:rPr lang="en-US" dirty="0" smtClean="0"/>
              <a:t>Assuming +-4G output, what is the G/LSB value?</a:t>
            </a:r>
          </a:p>
          <a:p>
            <a:pPr lvl="2"/>
            <a:r>
              <a:rPr lang="en-US" dirty="0" smtClean="0"/>
              <a:t>8192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bits for 1 byte</a:t>
            </a:r>
          </a:p>
          <a:p>
            <a:pPr lvl="1"/>
            <a:r>
              <a:rPr lang="en-US" dirty="0" smtClean="0"/>
              <a:t>Start bit</a:t>
            </a:r>
          </a:p>
          <a:p>
            <a:pPr lvl="1"/>
            <a:r>
              <a:rPr lang="en-US" dirty="0" smtClean="0"/>
              <a:t>Bit 0~7 (8 bits, but can be changed)</a:t>
            </a:r>
          </a:p>
          <a:p>
            <a:pPr lvl="1"/>
            <a:r>
              <a:rPr lang="en-US" dirty="0" smtClean="0"/>
              <a:t>End bit</a:t>
            </a:r>
          </a:p>
          <a:p>
            <a:r>
              <a:rPr lang="en-US" dirty="0" smtClean="0"/>
              <a:t>Baud Rate</a:t>
            </a:r>
          </a:p>
          <a:p>
            <a:pPr lvl="1"/>
            <a:r>
              <a:rPr lang="en-US" dirty="0" smtClean="0"/>
              <a:t>Defines data rate</a:t>
            </a:r>
          </a:p>
          <a:p>
            <a:pPr lvl="1"/>
            <a:r>
              <a:rPr lang="en-US" dirty="0"/>
              <a:t>For example, 9600baud means 9600bits per second (104.166667 </a:t>
            </a:r>
            <a:r>
              <a:rPr lang="en-US" dirty="0" smtClean="0"/>
              <a:t>microseconds per 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Parity Bits</a:t>
            </a:r>
          </a:p>
          <a:p>
            <a:pPr lvl="1"/>
            <a:r>
              <a:rPr lang="en-US" dirty="0" smtClean="0"/>
              <a:t>Lowest level of error checking.</a:t>
            </a:r>
          </a:p>
          <a:p>
            <a:r>
              <a:rPr lang="en-US" dirty="0" smtClean="0"/>
              <a:t>Even-Parity/Odd-Parity</a:t>
            </a:r>
          </a:p>
          <a:p>
            <a:pPr lvl="1"/>
            <a:r>
              <a:rPr lang="en-US" dirty="0" smtClean="0"/>
              <a:t>Even Parity checks if remainder of sum of all bits reports zero</a:t>
            </a:r>
          </a:p>
          <a:p>
            <a:pPr lvl="1"/>
            <a:r>
              <a:rPr lang="en-US" dirty="0" smtClean="0"/>
              <a:t>Odd Parity checks if remainder of sum of all bits reports one</a:t>
            </a:r>
          </a:p>
        </p:txBody>
      </p:sp>
    </p:spTree>
    <p:extLst>
      <p:ext uri="{BB962C8B-B14F-4D97-AF65-F5344CB8AC3E}">
        <p14:creationId xmlns:p14="http://schemas.microsoft.com/office/powerpoint/2010/main" val="27295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9600 8N1</a:t>
            </a:r>
          </a:p>
          <a:p>
            <a:pPr lvl="1"/>
            <a:r>
              <a:rPr lang="en-US" dirty="0" smtClean="0"/>
              <a:t>9600 Bits per seconds</a:t>
            </a:r>
          </a:p>
          <a:p>
            <a:pPr lvl="1"/>
            <a:r>
              <a:rPr lang="en-US" dirty="0" smtClean="0"/>
              <a:t>8 bits data</a:t>
            </a:r>
          </a:p>
          <a:p>
            <a:pPr lvl="1"/>
            <a:r>
              <a:rPr lang="en-US" dirty="0" smtClean="0"/>
              <a:t>No Parity</a:t>
            </a:r>
          </a:p>
          <a:p>
            <a:pPr lvl="1"/>
            <a:r>
              <a:rPr lang="en-US" dirty="0" smtClean="0"/>
              <a:t>One stop bits</a:t>
            </a:r>
          </a:p>
          <a:p>
            <a:r>
              <a:rPr lang="en-US" dirty="0" smtClean="0"/>
              <a:t>115200 8E1</a:t>
            </a:r>
          </a:p>
          <a:p>
            <a:pPr lvl="1"/>
            <a:r>
              <a:rPr lang="en-US" dirty="0" smtClean="0"/>
              <a:t>115200 Bits per seconds</a:t>
            </a:r>
          </a:p>
          <a:p>
            <a:pPr lvl="1"/>
            <a:r>
              <a:rPr lang="en-US" dirty="0" smtClean="0"/>
              <a:t>8 bits data</a:t>
            </a:r>
          </a:p>
          <a:p>
            <a:pPr lvl="1"/>
            <a:r>
              <a:rPr lang="en-US" dirty="0" smtClean="0"/>
              <a:t>Even Parity</a:t>
            </a:r>
          </a:p>
          <a:p>
            <a:pPr lvl="1"/>
            <a:r>
              <a:rPr lang="en-US" dirty="0" smtClean="0"/>
              <a:t>One stop bits</a:t>
            </a:r>
          </a:p>
        </p:txBody>
      </p:sp>
    </p:spTree>
    <p:extLst>
      <p:ext uri="{BB962C8B-B14F-4D97-AF65-F5344CB8AC3E}">
        <p14:creationId xmlns:p14="http://schemas.microsoft.com/office/powerpoint/2010/main" val="41151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731</TotalTime>
  <Words>290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Electronics Workshop</vt:lpstr>
      <vt:lpstr>Files to Cover</vt:lpstr>
      <vt:lpstr>QUIZ</vt:lpstr>
      <vt:lpstr>QUIZ</vt:lpstr>
      <vt:lpstr>QUIZ</vt:lpstr>
      <vt:lpstr>QUIZ</vt:lpstr>
      <vt:lpstr>UART Communication</vt:lpstr>
      <vt:lpstr>UART Communication</vt:lpstr>
      <vt:lpstr>UART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2017-07-04T18:17:23Z</dcterms:created>
  <dcterms:modified xsi:type="dcterms:W3CDTF">2017-08-14T04:42:41Z</dcterms:modified>
</cp:coreProperties>
</file>