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4EA88A-E894-402A-B01C-415A79A4A3F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downloads/packages/eclipse-ide-cc-developers/keplersr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Electronics </a:t>
            </a:r>
            <a:r>
              <a:rPr lang="en-US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Install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MINGW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MINimalistic</a:t>
            </a:r>
            <a:r>
              <a:rPr lang="en-US" dirty="0" smtClean="0"/>
              <a:t> GNU for Windows</a:t>
            </a:r>
          </a:p>
          <a:p>
            <a:r>
              <a:rPr lang="en-US" dirty="0" smtClean="0"/>
              <a:t>ABSOLUTE NECESSARY FOR COMPLING C/C++ Projects!</a:t>
            </a:r>
          </a:p>
          <a:p>
            <a:r>
              <a:rPr lang="en-US" dirty="0"/>
              <a:t>Launch </a:t>
            </a:r>
            <a:r>
              <a:rPr lang="en-US" dirty="0" smtClean="0"/>
              <a:t>mingw-get-setup.exe to install </a:t>
            </a:r>
            <a:r>
              <a:rPr lang="en-US" dirty="0" err="1" smtClean="0"/>
              <a:t>mingw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mingw</a:t>
            </a:r>
            <a:r>
              <a:rPr lang="en-US" dirty="0" smtClean="0"/>
              <a:t> manager does not launch, search in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 on ‘Basic Setup’ then click on </a:t>
            </a:r>
            <a:r>
              <a:rPr lang="en-US" dirty="0" err="1" smtClean="0"/>
              <a:t>tickbox</a:t>
            </a:r>
            <a:r>
              <a:rPr lang="en-US" dirty="0" smtClean="0"/>
              <a:t> to change status to ‘Mark for installation’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27920"/>
            <a:ext cx="7500668" cy="39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‘installation’ on top-left, then click ‘Apply Changes’ from dropdown.</a:t>
            </a:r>
          </a:p>
          <a:p>
            <a:r>
              <a:rPr lang="en-US" dirty="0" smtClean="0"/>
              <a:t>This will automatically install all necessary files for compiling C/C++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C/CPP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Latest Version of Eclipse C/CPP IDE Here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eclipse.org/downloads/packages/eclipse-ide-cc-developers/keplersr2</a:t>
            </a:r>
            <a:endParaRPr lang="en-US" dirty="0" smtClean="0"/>
          </a:p>
          <a:p>
            <a:r>
              <a:rPr lang="en-US" dirty="0" smtClean="0"/>
              <a:t>Simply launch ‘eclipse.exe’ to launch Eclipse IDE</a:t>
            </a:r>
          </a:p>
          <a:p>
            <a:r>
              <a:rPr lang="en-US" dirty="0" smtClean="0"/>
              <a:t>Be sure to set the project directory as Workshop folder’s C Project directory!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Workshop_materials</a:t>
            </a:r>
            <a:r>
              <a:rPr lang="en-US" dirty="0" smtClean="0"/>
              <a:t>/</a:t>
            </a:r>
            <a:r>
              <a:rPr lang="en-US" dirty="0" err="1" smtClean="0"/>
              <a:t>C_Workshop_Files</a:t>
            </a:r>
            <a:r>
              <a:rPr lang="en-US" dirty="0" smtClean="0"/>
              <a:t>/Projects)</a:t>
            </a:r>
          </a:p>
          <a:p>
            <a:r>
              <a:rPr lang="en-US" dirty="0" smtClean="0"/>
              <a:t>If you do not have not cloned </a:t>
            </a:r>
            <a:r>
              <a:rPr lang="en-US" dirty="0" err="1" smtClean="0"/>
              <a:t>github</a:t>
            </a:r>
            <a:r>
              <a:rPr lang="en-US" dirty="0" smtClean="0"/>
              <a:t> repository, you may have to download updated files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3" y="2589822"/>
            <a:ext cx="5858693" cy="2638793"/>
          </a:xfrm>
        </p:spPr>
      </p:pic>
    </p:spTree>
    <p:extLst>
      <p:ext uri="{BB962C8B-B14F-4D97-AF65-F5344CB8AC3E}">
        <p14:creationId xmlns:p14="http://schemas.microsoft.com/office/powerpoint/2010/main" val="31948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Should</a:t>
            </a:r>
            <a:r>
              <a:rPr lang="en-US" dirty="0" smtClean="0"/>
              <a:t> have list of projects on left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798"/>
            <a:ext cx="8229600" cy="4444841"/>
          </a:xfrm>
        </p:spPr>
      </p:pic>
    </p:spTree>
    <p:extLst>
      <p:ext uri="{BB962C8B-B14F-4D97-AF65-F5344CB8AC3E}">
        <p14:creationId xmlns:p14="http://schemas.microsoft.com/office/powerpoint/2010/main" val="7476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 test </a:t>
            </a:r>
            <a:r>
              <a:rPr lang="en-US" dirty="0" smtClean="0"/>
              <a:t>if everything installed correctly…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C-Works001.c</a:t>
            </a:r>
          </a:p>
          <a:p>
            <a:r>
              <a:rPr lang="en-US" dirty="0" smtClean="0"/>
              <a:t>From top menu, click ‘Run-&gt;Run’</a:t>
            </a:r>
          </a:p>
          <a:p>
            <a:pPr lvl="1"/>
            <a:r>
              <a:rPr lang="en-US" dirty="0" smtClean="0"/>
              <a:t>Or ctrl + F11 key</a:t>
            </a:r>
          </a:p>
          <a:p>
            <a:r>
              <a:rPr lang="en-US" dirty="0" smtClean="0"/>
              <a:t>Output should be shown at the bottom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8617789" cy="14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184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Electronics Workshop</vt:lpstr>
      <vt:lpstr>1. MINGW Installation</vt:lpstr>
      <vt:lpstr>PowerPoint Presentation</vt:lpstr>
      <vt:lpstr>PowerPoint Presentation</vt:lpstr>
      <vt:lpstr>Eclipse C/CPP IDE</vt:lpstr>
      <vt:lpstr>PowerPoint Presentation</vt:lpstr>
      <vt:lpstr>Should have list of projects on left</vt:lpstr>
      <vt:lpstr>To test if everything installed correctly…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</dc:title>
  <dc:creator>Windows User</dc:creator>
  <cp:lastModifiedBy>Windows User</cp:lastModifiedBy>
  <cp:revision>17</cp:revision>
  <dcterms:created xsi:type="dcterms:W3CDTF">2017-07-09T02:53:48Z</dcterms:created>
  <dcterms:modified xsi:type="dcterms:W3CDTF">2017-08-14T04:42:45Z</dcterms:modified>
</cp:coreProperties>
</file>