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355EF57-F465-492A-9627-682EEDF1930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F17C231-86F7-48D3-A7EF-C078713C8F8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thank-you-downloading-visual-studio/?sku=Community&amp;rel=15" TargetMode="External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 Programming (1)</a:t>
            </a:r>
          </a:p>
          <a:p>
            <a:r>
              <a:rPr lang="en-US" dirty="0" smtClean="0"/>
              <a:t>Installation and IDE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since…</a:t>
            </a:r>
          </a:p>
          <a:p>
            <a:pPr lvl="1"/>
            <a:r>
              <a:rPr lang="en-US" dirty="0" smtClean="0"/>
              <a:t>Does compile for you</a:t>
            </a:r>
          </a:p>
          <a:p>
            <a:pPr lvl="1"/>
            <a:r>
              <a:rPr lang="en-US" dirty="0" smtClean="0"/>
              <a:t>Organizes files for you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Only one main file is allowed</a:t>
            </a:r>
          </a:p>
          <a:p>
            <a:pPr lvl="1"/>
            <a:r>
              <a:rPr lang="en-US" dirty="0" smtClean="0"/>
              <a:t>Meaning to create an executable solution, a new project file must be created to create another 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Visual Studio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default C++ compiler</a:t>
            </a:r>
          </a:p>
          <a:p>
            <a:pPr lvl="1"/>
            <a:r>
              <a:rPr lang="en-US" dirty="0" smtClean="0"/>
              <a:t>We can still compile and run C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on “Download Visual Studio”</a:t>
            </a:r>
          </a:p>
          <a:p>
            <a:pPr lvl="1"/>
            <a:r>
              <a:rPr lang="en-US" dirty="0" smtClean="0"/>
              <a:t>Select Community version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simply go to </a:t>
            </a:r>
            <a:r>
              <a:rPr lang="en-US" dirty="0">
                <a:hlinkClick r:id="rId3"/>
              </a:rPr>
              <a:t>https://www.visualstudio.com/thank-you-downloading-visual-studio/?sku=Community&amp;rel=15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Installation…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 program…</a:t>
            </a:r>
          </a:p>
          <a:p>
            <a:r>
              <a:rPr lang="en-US" dirty="0" smtClean="0"/>
              <a:t>Go to File -&gt; New -&gt; Project</a:t>
            </a:r>
          </a:p>
          <a:p>
            <a:r>
              <a:rPr lang="en-US" dirty="0" smtClean="0"/>
              <a:t>New window pops up, select…</a:t>
            </a:r>
          </a:p>
          <a:p>
            <a:pPr lvl="1"/>
            <a:r>
              <a:rPr lang="en-US" dirty="0" smtClean="0"/>
              <a:t>Templates -&gt; Visual C++ -&gt; Store Apps -&gt; Win32</a:t>
            </a:r>
          </a:p>
          <a:p>
            <a:pPr lvl="1"/>
            <a:r>
              <a:rPr lang="en-US" dirty="0" smtClean="0"/>
              <a:t>Select Win32 Console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169775" cy="5694872"/>
          </a:xfrm>
        </p:spPr>
      </p:pic>
    </p:spTree>
    <p:extLst>
      <p:ext uri="{BB962C8B-B14F-4D97-AF65-F5344CB8AC3E}">
        <p14:creationId xmlns:p14="http://schemas.microsoft.com/office/powerpoint/2010/main" val="25348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location and project name</a:t>
            </a:r>
          </a:p>
          <a:p>
            <a:r>
              <a:rPr lang="en-US" dirty="0" smtClean="0"/>
              <a:t>Click OK, and new project will be created.</a:t>
            </a:r>
          </a:p>
          <a:p>
            <a:r>
              <a:rPr lang="en-US" dirty="0" smtClean="0"/>
              <a:t>Under solutions, 4 folders are created</a:t>
            </a:r>
          </a:p>
          <a:p>
            <a:pPr lvl="1"/>
            <a:r>
              <a:rPr lang="en-US" dirty="0" smtClean="0"/>
              <a:t>External Dependencies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 smtClean="0"/>
              <a:t>Resource Files</a:t>
            </a:r>
          </a:p>
          <a:p>
            <a:pPr lvl="1"/>
            <a:r>
              <a:rPr lang="en-US" dirty="0" smtClean="0"/>
              <a:t>Source Files</a:t>
            </a:r>
          </a:p>
          <a:p>
            <a:r>
              <a:rPr lang="en-US" dirty="0" smtClean="0"/>
              <a:t>Right click on Source Files,</a:t>
            </a:r>
          </a:p>
          <a:p>
            <a:pPr lvl="1"/>
            <a:r>
              <a:rPr lang="en-US" dirty="0" smtClean="0"/>
              <a:t>Add -&gt; New Item…</a:t>
            </a:r>
          </a:p>
          <a:p>
            <a:r>
              <a:rPr lang="en-US" dirty="0" smtClean="0"/>
              <a:t>Click on C++ File, and </a:t>
            </a:r>
            <a:r>
              <a:rPr lang="en-US" b="1" dirty="0" smtClean="0"/>
              <a:t>name the extension as .c, instead of .</a:t>
            </a:r>
            <a:r>
              <a:rPr lang="en-US" b="1" dirty="0" err="1" smtClean="0"/>
              <a:t>cpp</a:t>
            </a:r>
            <a:r>
              <a:rPr lang="en-US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126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399"/>
            <a:ext cx="8197289" cy="5686245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2057400" y="4724400"/>
            <a:ext cx="914400" cy="762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434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extension to .c!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15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Compile &amp;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Source.c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Then save</a:t>
            </a:r>
          </a:p>
          <a:p>
            <a:r>
              <a:rPr lang="en-US" dirty="0" smtClean="0"/>
              <a:t>On menu</a:t>
            </a:r>
          </a:p>
          <a:p>
            <a:pPr lvl="1"/>
            <a:r>
              <a:rPr lang="en-US" dirty="0" smtClean="0"/>
              <a:t>Click Build -&gt; Build Solution</a:t>
            </a:r>
          </a:p>
          <a:p>
            <a:pPr lvl="1"/>
            <a:r>
              <a:rPr lang="en-US" dirty="0" smtClean="0"/>
              <a:t>Once build is completed, build window will show up</a:t>
            </a:r>
          </a:p>
          <a:p>
            <a:pPr lvl="1"/>
            <a:r>
              <a:rPr lang="en-US" dirty="0" smtClean="0"/>
              <a:t>Click Debug -&gt; Start Debugging</a:t>
            </a:r>
          </a:p>
          <a:p>
            <a:pPr lvl="1"/>
            <a:r>
              <a:rPr lang="en-US" dirty="0" smtClean="0"/>
              <a:t>A console window will popup and quickly disappear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1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use…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open examples, simply open .</a:t>
            </a:r>
            <a:r>
              <a:rPr lang="en-US" dirty="0" err="1" smtClean="0"/>
              <a:t>sln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48" y="2514600"/>
            <a:ext cx="160042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</TotalTime>
  <Words>218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Electronics Workshop</vt:lpstr>
      <vt:lpstr>Visual Studio</vt:lpstr>
      <vt:lpstr>Microsoft Visual Studio Community</vt:lpstr>
      <vt:lpstr>After Installation…</vt:lpstr>
      <vt:lpstr>PowerPoint Presentation</vt:lpstr>
      <vt:lpstr>PowerPoint Presentation</vt:lpstr>
      <vt:lpstr>PowerPoint Presentation</vt:lpstr>
      <vt:lpstr>To Compile &amp; Run</vt:lpstr>
      <vt:lpstr>For further use…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</dc:title>
  <dc:creator>Windows User</dc:creator>
  <cp:lastModifiedBy>Windows User</cp:lastModifiedBy>
  <cp:revision>9</cp:revision>
  <dcterms:created xsi:type="dcterms:W3CDTF">2017-08-14T20:17:43Z</dcterms:created>
  <dcterms:modified xsi:type="dcterms:W3CDTF">2017-08-14T21:04:27Z</dcterms:modified>
</cp:coreProperties>
</file>