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BC4FA63-4230-4F91-9C25-3569E33D6F63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DBE02FA-F52F-4A77-BB23-E823DF9E7E5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</a:t>
            </a:r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MAY 17</a:t>
            </a:r>
          </a:p>
          <a:p>
            <a:r>
              <a:rPr lang="en-US" dirty="0" smtClean="0"/>
              <a:t>Preliminary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Plan</a:t>
            </a:r>
          </a:p>
          <a:p>
            <a:r>
              <a:rPr lang="en-US" dirty="0" smtClean="0"/>
              <a:t>Contact List</a:t>
            </a:r>
          </a:p>
          <a:p>
            <a:r>
              <a:rPr lang="en-US" dirty="0" smtClean="0"/>
              <a:t>Hardware Checklist</a:t>
            </a:r>
          </a:p>
          <a:p>
            <a:r>
              <a:rPr lang="en-US" dirty="0" smtClean="0"/>
              <a:t>Software Checklist</a:t>
            </a:r>
          </a:p>
          <a:p>
            <a:pPr lvl="1"/>
            <a:r>
              <a:rPr lang="en-US" dirty="0" smtClean="0"/>
              <a:t>Arduino 1.8.2</a:t>
            </a:r>
          </a:p>
          <a:p>
            <a:pPr lvl="1"/>
            <a:r>
              <a:rPr lang="en-US" dirty="0" smtClean="0"/>
              <a:t>Python 2.7.13</a:t>
            </a:r>
          </a:p>
          <a:p>
            <a:pPr lvl="1"/>
            <a:r>
              <a:rPr lang="en-US" dirty="0" smtClean="0"/>
              <a:t>Eagle CAD</a:t>
            </a:r>
          </a:p>
          <a:p>
            <a:r>
              <a:rPr lang="en-US" dirty="0" smtClean="0"/>
              <a:t>Workshop File Checklist</a:t>
            </a:r>
          </a:p>
          <a:p>
            <a:r>
              <a:rPr lang="en-US" dirty="0" smtClean="0"/>
              <a:t>2017-2018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Starting Date</a:t>
            </a:r>
          </a:p>
          <a:p>
            <a:pPr lvl="1"/>
            <a:r>
              <a:rPr lang="en-US" dirty="0" smtClean="0"/>
              <a:t>May 25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r>
              <a:rPr lang="en-US" dirty="0" smtClean="0"/>
              <a:t>End Date</a:t>
            </a:r>
          </a:p>
          <a:p>
            <a:pPr lvl="1"/>
            <a:r>
              <a:rPr lang="en-US" dirty="0" smtClean="0"/>
              <a:t>July 27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r>
              <a:rPr lang="en-US" dirty="0" smtClean="0"/>
              <a:t>Official Workshop Time</a:t>
            </a:r>
          </a:p>
          <a:p>
            <a:pPr lvl="1"/>
            <a:r>
              <a:rPr lang="en-US" dirty="0" smtClean="0"/>
              <a:t>Every Thursday, from 3~5PM</a:t>
            </a:r>
          </a:p>
          <a:p>
            <a:r>
              <a:rPr lang="en-US" dirty="0" smtClean="0"/>
              <a:t>Eagle CAD/Catchup Session</a:t>
            </a:r>
          </a:p>
          <a:p>
            <a:pPr lvl="1"/>
            <a:r>
              <a:rPr lang="en-US" dirty="0" smtClean="0"/>
              <a:t>Every Thursday, from 2~3PM</a:t>
            </a:r>
          </a:p>
          <a:p>
            <a:pPr lvl="1"/>
            <a:r>
              <a:rPr lang="en-US" dirty="0" smtClean="0"/>
              <a:t>Friday and Saturday, from 2~4PM (May not be available)</a:t>
            </a:r>
          </a:p>
          <a:p>
            <a:pPr lvl="1"/>
            <a:r>
              <a:rPr lang="en-US" dirty="0" smtClean="0"/>
              <a:t>By Appointment</a:t>
            </a:r>
          </a:p>
        </p:txBody>
      </p:sp>
    </p:spTree>
    <p:extLst>
      <p:ext uri="{BB962C8B-B14F-4D97-AF65-F5344CB8AC3E}">
        <p14:creationId xmlns:p14="http://schemas.microsoft.com/office/powerpoint/2010/main" val="26154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Plan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Basic File I/O</a:t>
            </a:r>
          </a:p>
          <a:p>
            <a:pPr lvl="1"/>
            <a:r>
              <a:rPr lang="en-US" dirty="0" smtClean="0"/>
              <a:t>Basic bitwise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Plan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pPr lvl="1"/>
            <a:r>
              <a:rPr lang="en-US" dirty="0" smtClean="0"/>
              <a:t>Basic Programming Block</a:t>
            </a:r>
          </a:p>
          <a:p>
            <a:pPr lvl="1"/>
            <a:r>
              <a:rPr lang="en-US" dirty="0" smtClean="0"/>
              <a:t>Digital I/O</a:t>
            </a:r>
          </a:p>
          <a:p>
            <a:pPr lvl="1"/>
            <a:r>
              <a:rPr lang="en-US" dirty="0" smtClean="0"/>
              <a:t>Analog I/O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Interruption</a:t>
            </a:r>
          </a:p>
          <a:p>
            <a:pPr lvl="1"/>
            <a:r>
              <a:rPr lang="en-US" dirty="0" smtClean="0"/>
              <a:t>Multi-tasking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Circuit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06994"/>
            <a:ext cx="3882103" cy="34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</a:p>
          <a:p>
            <a:pPr lvl="1"/>
            <a:r>
              <a:rPr lang="en-US" dirty="0" smtClean="0"/>
              <a:t>1.8.2</a:t>
            </a:r>
          </a:p>
          <a:p>
            <a:pPr lvl="1"/>
            <a:r>
              <a:rPr lang="en-US" dirty="0" smtClean="0"/>
              <a:t>Be sure to get libraries and workshop folder after installing Arduino!</a:t>
            </a:r>
          </a:p>
          <a:p>
            <a:r>
              <a:rPr lang="en-US" dirty="0" smtClean="0"/>
              <a:t>Python 2</a:t>
            </a:r>
          </a:p>
          <a:p>
            <a:pPr lvl="1"/>
            <a:r>
              <a:rPr lang="en-US" dirty="0" smtClean="0"/>
              <a:t>2.7.13</a:t>
            </a:r>
          </a:p>
          <a:p>
            <a:pPr lvl="1"/>
            <a:r>
              <a:rPr lang="en-US" dirty="0" smtClean="0"/>
              <a:t>Be sure to get workshop folder after installing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File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 smtClean="0"/>
              <a:t>12 Workshop script files</a:t>
            </a:r>
          </a:p>
          <a:p>
            <a:pPr lvl="1"/>
            <a:r>
              <a:rPr lang="en-US" dirty="0" smtClean="0"/>
              <a:t>1 Exercise Folder</a:t>
            </a:r>
          </a:p>
          <a:p>
            <a:pPr lvl="2"/>
            <a:r>
              <a:rPr lang="en-US" dirty="0" smtClean="0"/>
              <a:t>9 Exercise script files</a:t>
            </a:r>
          </a:p>
          <a:p>
            <a:r>
              <a:rPr lang="en-US" dirty="0" smtClean="0"/>
              <a:t>Arduino (In work)</a:t>
            </a:r>
          </a:p>
          <a:p>
            <a:pPr lvl="1"/>
            <a:r>
              <a:rPr lang="en-US" dirty="0" smtClean="0"/>
              <a:t>20 Workshop sketch files</a:t>
            </a:r>
          </a:p>
          <a:p>
            <a:pPr lvl="1"/>
            <a:r>
              <a:rPr lang="en-US" dirty="0" smtClean="0"/>
              <a:t>1 Exercise Folder</a:t>
            </a:r>
          </a:p>
          <a:p>
            <a:pPr lvl="2"/>
            <a:r>
              <a:rPr lang="en-US" dirty="0" smtClean="0"/>
              <a:t>4 Exercise script files</a:t>
            </a:r>
          </a:p>
          <a:p>
            <a:r>
              <a:rPr lang="en-US" dirty="0" smtClean="0"/>
              <a:t>Arduino generates folder for each sketch; do not move the file around!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9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95</TotalTime>
  <Words>187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Electronics Workshop</vt:lpstr>
      <vt:lpstr>To-do List</vt:lpstr>
      <vt:lpstr>Workshop Plan</vt:lpstr>
      <vt:lpstr>Workshop Plan (Cont.)</vt:lpstr>
      <vt:lpstr>Workshop Plan (Cont.)</vt:lpstr>
      <vt:lpstr>Software Checklist</vt:lpstr>
      <vt:lpstr>Workshop File Checklist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Summer Workshop</dc:title>
  <dc:creator>CS</dc:creator>
  <cp:lastModifiedBy>Windows User</cp:lastModifiedBy>
  <cp:revision>32</cp:revision>
  <dcterms:created xsi:type="dcterms:W3CDTF">2017-05-17T17:14:18Z</dcterms:created>
  <dcterms:modified xsi:type="dcterms:W3CDTF">2017-07-09T02:35:32Z</dcterms:modified>
</cp:coreProperties>
</file>