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12EFFB4-E1FC-4770-BB4B-C5CDBFDB9602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8567737-5973-43C0-8F52-478F9341AAB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Electronics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MAY 26</a:t>
            </a:r>
          </a:p>
          <a:p>
            <a:r>
              <a:rPr lang="en-US" dirty="0" smtClean="0"/>
              <a:t>Python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7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Interpreter Language</a:t>
            </a:r>
          </a:p>
          <a:p>
            <a:r>
              <a:rPr lang="en-US" dirty="0" smtClean="0"/>
              <a:t>Initial release on February 20</a:t>
            </a:r>
            <a:r>
              <a:rPr lang="en-US" baseline="30000" dirty="0" smtClean="0"/>
              <a:t>th</a:t>
            </a:r>
            <a:r>
              <a:rPr lang="en-US" dirty="0" smtClean="0"/>
              <a:t>, 1991</a:t>
            </a:r>
          </a:p>
          <a:p>
            <a:r>
              <a:rPr lang="en-US" dirty="0" smtClean="0"/>
              <a:t>Python 2.7.13; last update on December 17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</a:p>
          <a:p>
            <a:r>
              <a:rPr lang="en-US" dirty="0" smtClean="0"/>
              <a:t>Python 3 is still in development; Last update on March 21</a:t>
            </a:r>
            <a:r>
              <a:rPr lang="en-US" baseline="30000" dirty="0" smtClean="0"/>
              <a:t>st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3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vs. Compiler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Interpreter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Real-time translation</a:t>
            </a:r>
          </a:p>
          <a:p>
            <a:r>
              <a:rPr lang="en-US" dirty="0" smtClean="0"/>
              <a:t>Less memory consumption</a:t>
            </a:r>
          </a:p>
          <a:p>
            <a:r>
              <a:rPr lang="en-US" dirty="0" smtClean="0"/>
              <a:t>Stops execution at first error</a:t>
            </a:r>
          </a:p>
          <a:p>
            <a:r>
              <a:rPr lang="en-US" dirty="0" smtClean="0"/>
              <a:t>Less time to translate code due to line-by-line translation</a:t>
            </a:r>
          </a:p>
          <a:p>
            <a:r>
              <a:rPr lang="en-US" dirty="0" smtClean="0"/>
              <a:t>Everything is built upon run-time execution; hence the overall speed is slow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Translate then execute</a:t>
            </a:r>
          </a:p>
          <a:p>
            <a:r>
              <a:rPr lang="en-US" dirty="0" smtClean="0"/>
              <a:t>High memory consumption</a:t>
            </a:r>
          </a:p>
          <a:p>
            <a:r>
              <a:rPr lang="en-US" dirty="0" smtClean="0"/>
              <a:t>Shows full list of error after compiling</a:t>
            </a:r>
          </a:p>
          <a:p>
            <a:r>
              <a:rPr lang="en-US" dirty="0" smtClean="0"/>
              <a:t>More time to translate code due to entire file translation</a:t>
            </a:r>
          </a:p>
          <a:p>
            <a:r>
              <a:rPr lang="en-US" dirty="0" smtClean="0"/>
              <a:t>Everything is built at complier level; hence the overall speed is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9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Python Works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script (.</a:t>
            </a:r>
            <a:r>
              <a:rPr lang="en-US" dirty="0" err="1" smtClean="0"/>
              <a:t>py</a:t>
            </a:r>
            <a:r>
              <a:rPr lang="en-US" dirty="0" smtClean="0"/>
              <a:t>) is written</a:t>
            </a:r>
          </a:p>
          <a:p>
            <a:r>
              <a:rPr lang="en-US" dirty="0" smtClean="0"/>
              <a:t>Python interpreter starts up, connecting CPU with interpreter</a:t>
            </a:r>
          </a:p>
          <a:p>
            <a:r>
              <a:rPr lang="en-US" dirty="0" smtClean="0"/>
              <a:t>Interpreter reads a line of code, converts into machine language</a:t>
            </a:r>
          </a:p>
          <a:p>
            <a:r>
              <a:rPr lang="en-US" dirty="0" smtClean="0"/>
              <a:t>Machine language is sent to CPU, executing code and returning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Python Structure (000)</a:t>
            </a:r>
          </a:p>
          <a:p>
            <a:r>
              <a:rPr lang="en-US" dirty="0" smtClean="0"/>
              <a:t>Data Types (001)</a:t>
            </a:r>
          </a:p>
          <a:p>
            <a:r>
              <a:rPr lang="en-US" dirty="0" smtClean="0"/>
              <a:t>Data Conversion and Arithmetic Operators (002)</a:t>
            </a:r>
          </a:p>
          <a:p>
            <a:r>
              <a:rPr lang="en-US" dirty="0" smtClean="0"/>
              <a:t>Comparison and Assignment Operators (003)</a:t>
            </a:r>
          </a:p>
          <a:p>
            <a:r>
              <a:rPr lang="en-US" dirty="0" smtClean="0"/>
              <a:t>Logical, Membership, and Identity Operators (005)</a:t>
            </a:r>
          </a:p>
          <a:p>
            <a:r>
              <a:rPr lang="en-US" dirty="0" smtClean="0"/>
              <a:t>Conditional Statement (006)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14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300</TotalTime>
  <Words>204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Electronics Workshop</vt:lpstr>
      <vt:lpstr>Python in General</vt:lpstr>
      <vt:lpstr>Interpreter vs. Compiler</vt:lpstr>
      <vt:lpstr>How Python Works</vt:lpstr>
      <vt:lpstr>Files to Cover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S</dc:creator>
  <cp:lastModifiedBy>Windows User</cp:lastModifiedBy>
  <cp:revision>10</cp:revision>
  <dcterms:created xsi:type="dcterms:W3CDTF">2017-05-22T17:51:35Z</dcterms:created>
  <dcterms:modified xsi:type="dcterms:W3CDTF">2017-07-09T02:36:53Z</dcterms:modified>
</cp:coreProperties>
</file>