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830FA61-E1FA-49B6-AD35-D3AF00E4EE66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5DF587A-A569-4FB5-8DE1-2785EE77AC9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Electronics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June 2</a:t>
            </a:r>
          </a:p>
          <a:p>
            <a:r>
              <a:rPr lang="en-US" dirty="0" smtClean="0"/>
              <a:t>Python 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9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Statements (007)</a:t>
            </a:r>
          </a:p>
          <a:p>
            <a:r>
              <a:rPr lang="en-US" dirty="0" smtClean="0"/>
              <a:t>Functions (008)</a:t>
            </a:r>
          </a:p>
          <a:p>
            <a:r>
              <a:rPr lang="en-US" dirty="0" smtClean="0"/>
              <a:t>Modules (009)</a:t>
            </a:r>
          </a:p>
          <a:p>
            <a:r>
              <a:rPr lang="en-US" dirty="0" smtClean="0"/>
              <a:t>I/O Exceptions (010)</a:t>
            </a:r>
          </a:p>
          <a:p>
            <a:r>
              <a:rPr lang="en-US" dirty="0" smtClean="0"/>
              <a:t>Classes (011)</a:t>
            </a:r>
          </a:p>
          <a:p>
            <a:r>
              <a:rPr lang="en-US" dirty="0" smtClean="0"/>
              <a:t>Bitwise Operation (004)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2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Exercise 003</a:t>
            </a:r>
          </a:p>
          <a:p>
            <a:r>
              <a:rPr lang="en-US" dirty="0"/>
              <a:t>Practical Exercise </a:t>
            </a:r>
            <a:r>
              <a:rPr lang="en-US" dirty="0" smtClean="0"/>
              <a:t>004</a:t>
            </a:r>
            <a:endParaRPr lang="en-US" dirty="0"/>
          </a:p>
          <a:p>
            <a:r>
              <a:rPr lang="en-US" dirty="0"/>
              <a:t>Practical Exercise </a:t>
            </a:r>
            <a:r>
              <a:rPr lang="en-US" dirty="0" smtClean="0"/>
              <a:t>005</a:t>
            </a:r>
            <a:endParaRPr lang="en-US" dirty="0"/>
          </a:p>
          <a:p>
            <a:r>
              <a:rPr lang="en-US" dirty="0"/>
              <a:t>Practical Exercise </a:t>
            </a:r>
            <a:r>
              <a:rPr lang="en-US" dirty="0" smtClean="0"/>
              <a:t>006</a:t>
            </a:r>
            <a:endParaRPr lang="en-US" dirty="0"/>
          </a:p>
          <a:p>
            <a:r>
              <a:rPr lang="en-US" dirty="0"/>
              <a:t>Practical Exercise </a:t>
            </a:r>
            <a:r>
              <a:rPr lang="en-US" dirty="0" smtClean="0"/>
              <a:t>008</a:t>
            </a:r>
            <a:endParaRPr lang="en-US" dirty="0"/>
          </a:p>
          <a:p>
            <a:r>
              <a:rPr lang="en-US" dirty="0"/>
              <a:t>Practical Exercise </a:t>
            </a:r>
            <a:r>
              <a:rPr lang="en-US" dirty="0" smtClean="0"/>
              <a:t>007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E-Mail Sender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56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</TotalTime>
  <Words>64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Electronics Workshop</vt:lpstr>
      <vt:lpstr>Files to Cover</vt:lpstr>
      <vt:lpstr>Practical Exercises</vt:lpstr>
      <vt:lpstr>Practical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Summer Workshop</dc:title>
  <dc:creator>Charlie S</dc:creator>
  <cp:lastModifiedBy>Windows User</cp:lastModifiedBy>
  <cp:revision>7</cp:revision>
  <dcterms:created xsi:type="dcterms:W3CDTF">2017-05-28T20:51:22Z</dcterms:created>
  <dcterms:modified xsi:type="dcterms:W3CDTF">2017-07-09T02:37:05Z</dcterms:modified>
</cp:coreProperties>
</file>