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9965935-7E99-4973-A468-26BF446AD61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DB662E0-7825-47D8-B203-28CAA29C52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965935-7E99-4973-A468-26BF446AD61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662E0-7825-47D8-B203-28CAA29C5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965935-7E99-4973-A468-26BF446AD61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662E0-7825-47D8-B203-28CAA29C5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965935-7E99-4973-A468-26BF446AD61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662E0-7825-47D8-B203-28CAA29C5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9965935-7E99-4973-A468-26BF446AD61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DB662E0-7825-47D8-B203-28CAA29C52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965935-7E99-4973-A468-26BF446AD61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DB662E0-7825-47D8-B203-28CAA29C52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965935-7E99-4973-A468-26BF446AD61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DB662E0-7825-47D8-B203-28CAA29C5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965935-7E99-4973-A468-26BF446AD61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662E0-7825-47D8-B203-28CAA29C52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965935-7E99-4973-A468-26BF446AD61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B662E0-7825-47D8-B203-28CAA29C5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9965935-7E99-4973-A468-26BF446AD61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DB662E0-7825-47D8-B203-28CAA29C52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9965935-7E99-4973-A468-26BF446AD61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DB662E0-7825-47D8-B203-28CAA29C52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9965935-7E99-4973-A468-26BF446AD61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DB662E0-7825-47D8-B203-28CAA29C52C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Electronics </a:t>
            </a:r>
            <a:r>
              <a:rPr lang="en-US" sz="4400" smtClean="0"/>
              <a:t>Workshop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 June 09</a:t>
            </a:r>
          </a:p>
          <a:p>
            <a:r>
              <a:rPr lang="en-US" dirty="0" smtClean="0"/>
              <a:t>Python Week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I/O Exceptions (010)</a:t>
            </a:r>
          </a:p>
          <a:p>
            <a:pPr lvl="1"/>
            <a:r>
              <a:rPr lang="en-US" dirty="0" smtClean="0"/>
              <a:t>Works_Try_008</a:t>
            </a:r>
          </a:p>
          <a:p>
            <a:r>
              <a:rPr lang="en-US" dirty="0" smtClean="0"/>
              <a:t>Classes (011)</a:t>
            </a:r>
          </a:p>
          <a:p>
            <a:pPr lvl="1"/>
            <a:r>
              <a:rPr lang="en-US" dirty="0" smtClean="0"/>
              <a:t>Works_Try_007</a:t>
            </a:r>
          </a:p>
          <a:p>
            <a:r>
              <a:rPr lang="en-US" dirty="0" smtClean="0"/>
              <a:t>Bitwise Operation (004)</a:t>
            </a:r>
          </a:p>
          <a:p>
            <a:r>
              <a:rPr lang="en-US" dirty="0" smtClean="0"/>
              <a:t>Practical Examples</a:t>
            </a:r>
          </a:p>
          <a:p>
            <a:pPr lvl="1"/>
            <a:r>
              <a:rPr lang="en-US" dirty="0" smtClean="0"/>
              <a:t>E-Mail Sender</a:t>
            </a:r>
          </a:p>
          <a:p>
            <a:pPr lvl="2"/>
            <a:r>
              <a:rPr lang="en-US" dirty="0" smtClean="0"/>
              <a:t>Works_012</a:t>
            </a:r>
          </a:p>
          <a:p>
            <a:pPr lvl="1"/>
            <a:r>
              <a:rPr lang="en-US" dirty="0" smtClean="0"/>
              <a:t>Simple </a:t>
            </a:r>
            <a:r>
              <a:rPr lang="en-US" dirty="0" err="1" smtClean="0"/>
              <a:t>IoT</a:t>
            </a:r>
            <a:r>
              <a:rPr lang="en-US" dirty="0" smtClean="0"/>
              <a:t> Device</a:t>
            </a:r>
          </a:p>
          <a:p>
            <a:pPr lvl="2"/>
            <a:r>
              <a:rPr lang="en-US" smtClean="0"/>
              <a:t>Works_013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55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</TotalTime>
  <Words>36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Foundry</vt:lpstr>
      <vt:lpstr>Electronics Workshop</vt:lpstr>
      <vt:lpstr>Files to Cover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Summer Workshop</dc:title>
  <dc:creator>Windows User</dc:creator>
  <cp:lastModifiedBy>Windows User</cp:lastModifiedBy>
  <cp:revision>4</cp:revision>
  <dcterms:created xsi:type="dcterms:W3CDTF">2017-06-04T16:44:22Z</dcterms:created>
  <dcterms:modified xsi:type="dcterms:W3CDTF">2017-07-09T02:37:19Z</dcterms:modified>
</cp:coreProperties>
</file>