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46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0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2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0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9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6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14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2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3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0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8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37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8442FD-5B07-4EB6-A9D2-0E6DA349303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1E849DC-6CBF-4333-85D8-B05F8235F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13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281352"/>
            <a:ext cx="8387419" cy="2543909"/>
          </a:xfrm>
        </p:spPr>
        <p:txBody>
          <a:bodyPr>
            <a:noAutofit/>
          </a:bodyPr>
          <a:lstStyle/>
          <a:p>
            <a:r>
              <a:rPr lang="ru-RU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</a:t>
            </a:r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ДОСУговой</a:t>
            </a:r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населения на территории города Москвы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5172456"/>
            <a:ext cx="8676222" cy="1905000"/>
          </a:xfrm>
        </p:spPr>
        <p:txBody>
          <a:bodyPr/>
          <a:lstStyle/>
          <a:p>
            <a:r>
              <a:rPr lang="ru-RU" dirty="0" smtClean="0"/>
              <a:t>Команда №16</a:t>
            </a:r>
          </a:p>
          <a:p>
            <a:r>
              <a:rPr lang="ru-RU" dirty="0" smtClean="0"/>
              <a:t>Матовников Андрей</a:t>
            </a:r>
          </a:p>
          <a:p>
            <a:r>
              <a:rPr lang="ru-RU" dirty="0" smtClean="0"/>
              <a:t>Титов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38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01368" y="2651760"/>
            <a:ext cx="7379208" cy="123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Событие – это занятие</a:t>
            </a:r>
            <a:r>
              <a:rPr lang="en-US" dirty="0" smtClean="0"/>
              <a:t>, </a:t>
            </a:r>
            <a:r>
              <a:rPr lang="ru-RU" dirty="0" smtClean="0"/>
              <a:t>которое себе выбирает пользователь. При этом оно разбито на определенное количество шагов.</a:t>
            </a:r>
          </a:p>
          <a:p>
            <a:r>
              <a:rPr lang="ru-RU" dirty="0" smtClean="0"/>
              <a:t>По сути</a:t>
            </a:r>
            <a:r>
              <a:rPr lang="en-US" dirty="0" smtClean="0"/>
              <a:t>, </a:t>
            </a:r>
            <a:r>
              <a:rPr lang="ru-RU" dirty="0" smtClean="0"/>
              <a:t>событие – это </a:t>
            </a:r>
            <a:r>
              <a:rPr lang="ru-RU" dirty="0" err="1" smtClean="0"/>
              <a:t>квест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48840" y="4370832"/>
            <a:ext cx="877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Таким образом</a:t>
            </a:r>
            <a:r>
              <a:rPr lang="en-US" dirty="0" smtClean="0"/>
              <a:t>, </a:t>
            </a:r>
            <a:r>
              <a:rPr lang="ru-RU" dirty="0" smtClean="0"/>
              <a:t>цель бота – организация развлечений жителей Москвы.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3213" y="152400"/>
            <a:ext cx="3430587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Идея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10512" y="4850624"/>
            <a:ext cx="5733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Каждый пользователь может создавать свои собственные события и приглашать туда других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33437" y="1891310"/>
            <a:ext cx="473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Бот организовывает события для жителей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617082" y="1752811"/>
            <a:ext cx="384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пользователи</a:t>
            </a:r>
            <a:r>
              <a:rPr lang="en-US" dirty="0" smtClean="0"/>
              <a:t>, </a:t>
            </a:r>
            <a:r>
              <a:rPr lang="ru-RU" dirty="0" smtClean="0"/>
              <a:t>которые подключились к боту</a:t>
            </a:r>
            <a:r>
              <a:rPr lang="en-US" dirty="0" smtClean="0"/>
              <a:t>,</a:t>
            </a:r>
            <a:r>
              <a:rPr lang="ru-RU" dirty="0" smtClean="0"/>
              <a:t> занесены в базу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132795" y="3370967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Они могут с друг с другом взаимодействовать.</a:t>
            </a:r>
          </a:p>
          <a:p>
            <a:r>
              <a:rPr lang="ru-RU" dirty="0" smtClean="0"/>
              <a:t>Таким образом они могут посещать мероприятия вместе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17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87552" y="2514600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Когда пользователь запускает бота</a:t>
            </a:r>
            <a:r>
              <a:rPr lang="en-US" dirty="0" smtClean="0"/>
              <a:t>, </a:t>
            </a:r>
            <a:r>
              <a:rPr lang="ru-RU" dirty="0" smtClean="0"/>
              <a:t>его имя добавляется базу данных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86968" y="3648456"/>
            <a:ext cx="76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пользователь может создавать свои личные события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7607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03940" y="5660136"/>
            <a:ext cx="280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319272" y="5945386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69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34</TotalTime>
  <Words>120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Сетка</vt:lpstr>
      <vt:lpstr>ОрГанизация ДОСУговой деятельности населения на территории города Москвы</vt:lpstr>
      <vt:lpstr>событие</vt:lpstr>
      <vt:lpstr>Идея</vt:lpstr>
      <vt:lpstr>Реализация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ДОСУговой деятельности населения на территории города Москвы</dc:title>
  <dc:creator>Андрей Матовников</dc:creator>
  <cp:lastModifiedBy>Андрей Матовников</cp:lastModifiedBy>
  <cp:revision>4</cp:revision>
  <dcterms:created xsi:type="dcterms:W3CDTF">2022-04-14T14:34:13Z</dcterms:created>
  <dcterms:modified xsi:type="dcterms:W3CDTF">2022-04-14T15:08:18Z</dcterms:modified>
</cp:coreProperties>
</file>