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blender.org/manual/en/late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35DAA1-B7FB-41AB-BA45-ECFC99D82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5ECC91-C3AB-4ACB-AFDF-925300CEA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EC344B-E4D2-4F05-86FF-A2109058C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225CEC-19E5-40D0-B1CE-4E884C9C1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51D150-D0BE-47A3-AA5B-3F71488E5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EF873D1-568B-4D8E-AF50-0382A7114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01C0CC-D2B4-4C23-AF27-B8F563F6C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000698"/>
            <a:ext cx="10993549" cy="14750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Les 1A: Overzicht van de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17CFD-FBBB-4FDB-878F-0CC1F98B2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4760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De basis voor de hele cursus</a:t>
            </a:r>
          </a:p>
        </p:txBody>
      </p:sp>
      <p:pic>
        <p:nvPicPr>
          <p:cNvPr id="5" name="Picture 4" descr="A picture containing cup, sitting, indoor, vessel&#10;&#10;Description automatically generated">
            <a:extLst>
              <a:ext uri="{FF2B5EF4-FFF2-40B4-BE49-F238E27FC236}">
                <a16:creationId xmlns:a16="http://schemas.microsoft.com/office/drawing/2014/main" id="{6F967866-120D-4C66-9251-B1E35791E2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1368-EE80-4B0C-B610-96527235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Onderdelen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B57E9C-5C43-4289-AEB2-ED1814F55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181225"/>
            <a:ext cx="11029950" cy="4513190"/>
          </a:xfrm>
        </p:spPr>
        <p:txBody>
          <a:bodyPr>
            <a:normAutofit fontScale="77500" lnSpcReduction="20000"/>
          </a:bodyPr>
          <a:lstStyle/>
          <a:p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Wat is zijn </a:t>
            </a:r>
            <a:r>
              <a:rPr lang="nl-NL" sz="2800" dirty="0" err="1"/>
              <a:t>computergraphics</a:t>
            </a:r>
            <a:r>
              <a:rPr lang="nl-NL" sz="2800" dirty="0"/>
              <a:t> en wat is Blender?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b="1" dirty="0"/>
              <a:t>Hoe werkt Blender?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3D modelleren en </a:t>
            </a:r>
            <a:r>
              <a:rPr lang="nl-NL" sz="2800" dirty="0" err="1"/>
              <a:t>modifiers</a:t>
            </a: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Sculpting</a:t>
            </a: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Texturing</a:t>
            </a:r>
            <a:r>
              <a:rPr lang="nl-NL" sz="2800" dirty="0"/>
              <a:t> en materialen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Camera’s en belichting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Visuele effecten, </a:t>
            </a:r>
            <a:r>
              <a:rPr lang="nl-NL" sz="2800" dirty="0" err="1"/>
              <a:t>particles</a:t>
            </a: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Animatie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Grease</a:t>
            </a:r>
            <a:r>
              <a:rPr lang="nl-NL" sz="2800" dirty="0"/>
              <a:t> Pen en 2D animaties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Rendering</a:t>
            </a:r>
            <a:r>
              <a:rPr lang="nl-NL" sz="2800" dirty="0"/>
              <a:t> en nabewerking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261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8AF9B1-7D64-4564-969F-CB2B27ED9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0DA35AC3-B7B1-4413-BFFB-C59FA5F42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233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D854759-2D3E-4B54-A780-D84D49E80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856EA-FC8A-44D1-BC3D-2B8EDD0C8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038B56-933B-44DD-AF10-63436FCC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BCCC21-0AD7-4B05-B1B6-70658EDB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Onderdelen</a:t>
            </a:r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7A39-950B-4017-89BF-73F3A4B01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500" dirty="0" err="1">
                <a:solidFill>
                  <a:srgbClr val="FFFFFF"/>
                </a:solidFill>
              </a:rPr>
              <a:t>Werking</a:t>
            </a:r>
            <a:r>
              <a:rPr lang="en-US" sz="1500" dirty="0">
                <a:solidFill>
                  <a:srgbClr val="FFFFFF"/>
                </a:solidFill>
              </a:rPr>
              <a:t> van de </a:t>
            </a:r>
            <a:r>
              <a:rPr lang="en-US" sz="1500" dirty="0" err="1">
                <a:solidFill>
                  <a:srgbClr val="FFFFFF"/>
                </a:solidFill>
              </a:rPr>
              <a:t>muis</a:t>
            </a: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dirty="0" err="1">
                <a:solidFill>
                  <a:srgbClr val="FFFFFF"/>
                </a:solidFill>
              </a:rPr>
              <a:t>Toetsenbordcombinaties</a:t>
            </a: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Workspaces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Collections view</a:t>
            </a:r>
          </a:p>
          <a:p>
            <a:pPr>
              <a:lnSpc>
                <a:spcPct val="90000"/>
              </a:lnSpc>
            </a:pPr>
            <a:r>
              <a:rPr lang="en-US" sz="1500" dirty="0" err="1">
                <a:solidFill>
                  <a:srgbClr val="FFFFFF"/>
                </a:solidFill>
              </a:rPr>
              <a:t>Openen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opslaan</a:t>
            </a:r>
            <a:r>
              <a:rPr lang="en-US" sz="1500" dirty="0">
                <a:solidFill>
                  <a:srgbClr val="FFFFFF"/>
                </a:solidFill>
              </a:rPr>
              <a:t> van blender files</a:t>
            </a:r>
          </a:p>
          <a:p>
            <a:pPr>
              <a:lnSpc>
                <a:spcPct val="90000"/>
              </a:lnSpc>
            </a:pPr>
            <a:r>
              <a:rPr lang="en-US" sz="1500" dirty="0" err="1">
                <a:solidFill>
                  <a:srgbClr val="FFFFFF"/>
                </a:solidFill>
              </a:rPr>
              <a:t>Exporteren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naar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andere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formaten</a:t>
            </a: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Modes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Context menus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Viewport shading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Preferences</a:t>
            </a:r>
          </a:p>
          <a:p>
            <a:pPr>
              <a:lnSpc>
                <a:spcPct val="90000"/>
              </a:lnSpc>
            </a:pPr>
            <a:r>
              <a:rPr lang="nl-NL" sz="1500" dirty="0">
                <a:solidFill>
                  <a:srgbClr val="FFFFFF"/>
                </a:solidFill>
              </a:rPr>
              <a:t>Primitieven</a:t>
            </a:r>
          </a:p>
          <a:p>
            <a:pPr>
              <a:lnSpc>
                <a:spcPct val="90000"/>
              </a:lnSpc>
            </a:pPr>
            <a:r>
              <a:rPr lang="nl-NL" sz="1500" dirty="0">
                <a:solidFill>
                  <a:srgbClr val="FFFFFF"/>
                </a:solidFill>
              </a:rPr>
              <a:t>Documentatie</a:t>
            </a:r>
          </a:p>
        </p:txBody>
      </p:sp>
    </p:spTree>
    <p:extLst>
      <p:ext uri="{BB962C8B-B14F-4D97-AF65-F5344CB8AC3E}">
        <p14:creationId xmlns:p14="http://schemas.microsoft.com/office/powerpoint/2010/main" val="2283241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E1A9-2D06-4286-939F-879AA6A8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B9DD-1935-4153-9844-5CE5DDD8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https://docs.blender.org/manual/en/latest/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263721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92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Gill Sans MT</vt:lpstr>
      <vt:lpstr>Wingdings 2</vt:lpstr>
      <vt:lpstr>Dividend</vt:lpstr>
      <vt:lpstr>Les 1A: Overzicht van de cursus</vt:lpstr>
      <vt:lpstr>Onderdelen</vt:lpstr>
      <vt:lpstr>Onderdelen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1A: Overzicht van de cursus</dc:title>
  <dc:creator>Rob Schlooz</dc:creator>
  <cp:lastModifiedBy>Rob Schlooz</cp:lastModifiedBy>
  <cp:revision>5</cp:revision>
  <dcterms:created xsi:type="dcterms:W3CDTF">2019-07-09T09:00:39Z</dcterms:created>
  <dcterms:modified xsi:type="dcterms:W3CDTF">2019-07-09T14:13:37Z</dcterms:modified>
</cp:coreProperties>
</file>