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35DAA1-B7FB-41AB-BA45-ECFC99D82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5ECC91-C3AB-4ACB-AFDF-925300CEA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EC344B-E4D2-4F05-86FF-A2109058C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225CEC-19E5-40D0-B1CE-4E884C9C1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51D150-D0BE-47A3-AA5B-3F71488E5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F873D1-568B-4D8E-AF50-0382A7114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01C0CC-D2B4-4C23-AF27-B8F563F6C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3 : HOE WERKT BLENDER?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7CFD-FBBB-4FDB-878F-0CC1F98B2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 basis voor de hele cursus</a:t>
            </a:r>
          </a:p>
        </p:txBody>
      </p:sp>
      <p:pic>
        <p:nvPicPr>
          <p:cNvPr id="5" name="Picture 4" descr="A picture containing cup, sitting, indoor, vessel&#10;&#10;Description automatically generated">
            <a:extLst>
              <a:ext uri="{FF2B5EF4-FFF2-40B4-BE49-F238E27FC236}">
                <a16:creationId xmlns:a16="http://schemas.microsoft.com/office/drawing/2014/main" id="{6F967866-120D-4C66-9251-B1E35791E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31" r="-1" b="28965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1368-EE80-4B0C-B610-96527235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Onderdelen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B57E9C-5C43-4289-AEB2-ED1814F5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181225"/>
            <a:ext cx="11029950" cy="4513190"/>
          </a:xfrm>
        </p:spPr>
        <p:txBody>
          <a:bodyPr>
            <a:normAutofit fontScale="77500" lnSpcReduction="20000"/>
          </a:bodyPr>
          <a:lstStyle/>
          <a:p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Wat is zijn </a:t>
            </a:r>
            <a:r>
              <a:rPr lang="nl-NL" sz="2800" dirty="0" err="1"/>
              <a:t>computergraphics</a:t>
            </a:r>
            <a:r>
              <a:rPr lang="nl-NL" sz="2800" dirty="0"/>
              <a:t> en wat is Blender?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Hoe werkt Blender?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b="1" dirty="0"/>
              <a:t>3D modelleren en </a:t>
            </a:r>
            <a:r>
              <a:rPr lang="nl-NL" sz="2800" b="1" dirty="0" err="1"/>
              <a:t>modifiers</a:t>
            </a:r>
            <a:endParaRPr lang="nl-NL" sz="2800" b="1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Sculpting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Texturing</a:t>
            </a:r>
            <a:r>
              <a:rPr lang="nl-NL" sz="2800" dirty="0"/>
              <a:t> en materialen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Camera’s en belichting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Visuele effecten, </a:t>
            </a:r>
            <a:r>
              <a:rPr lang="nl-NL" sz="2800" dirty="0" err="1"/>
              <a:t>particles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Animatie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Grease</a:t>
            </a:r>
            <a:r>
              <a:rPr lang="nl-NL" sz="2800" dirty="0"/>
              <a:t> Pen en 2D animaties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Rendering</a:t>
            </a:r>
            <a:r>
              <a:rPr lang="nl-NL" sz="2800" dirty="0"/>
              <a:t> en nabewerking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261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41E7DC-C148-4A95-AF2B-D613C2820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B3E502-7B9D-4CC2-AEF1-61E35D08E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3DFB63-5ACC-44EB-A0A9-33D0ADA3E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 descr="A screenshot of text&#10;&#10;Description automatically generated">
            <a:extLst>
              <a:ext uri="{FF2B5EF4-FFF2-40B4-BE49-F238E27FC236}">
                <a16:creationId xmlns:a16="http://schemas.microsoft.com/office/drawing/2014/main" id="{67410278-096C-405C-8958-9F10871FC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365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Gill Sans MT</vt:lpstr>
      <vt:lpstr>Wingdings 2</vt:lpstr>
      <vt:lpstr>Dividend</vt:lpstr>
      <vt:lpstr>Les 3 : HOE WERKT BLENDER?</vt:lpstr>
      <vt:lpstr>Onderdelen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3 : HOE WERKT BLENDER?</dc:title>
  <dc:creator>Rob Schlooz</dc:creator>
  <cp:lastModifiedBy>Rob Schlooz</cp:lastModifiedBy>
  <cp:revision>3</cp:revision>
  <dcterms:created xsi:type="dcterms:W3CDTF">2019-07-09T10:18:44Z</dcterms:created>
  <dcterms:modified xsi:type="dcterms:W3CDTF">2019-07-09T14:12:59Z</dcterms:modified>
</cp:coreProperties>
</file>