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C0CC-D2B4-4C23-AF27-B8F563F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5 : 3D SCULPTING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7CFD-FBBB-4FDB-878F-0CC1F98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KLEIEN OP JE COMPUTER</a:t>
            </a:r>
          </a:p>
        </p:txBody>
      </p:sp>
      <p:pic>
        <p:nvPicPr>
          <p:cNvPr id="5" name="Picture 4" descr="A picture containing cup, sitting, indoor, vessel&#10;&#10;Description automatically generated">
            <a:extLst>
              <a:ext uri="{FF2B5EF4-FFF2-40B4-BE49-F238E27FC236}">
                <a16:creationId xmlns:a16="http://schemas.microsoft.com/office/drawing/2014/main" id="{6F967866-120D-4C66-9251-B1E35791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1" r="-1" b="2896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1368-EE80-4B0C-B610-9652723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Onderdelen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7E9C-5C43-4289-AEB2-ED1814F5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4513190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Wat is zijn </a:t>
            </a:r>
            <a:r>
              <a:rPr lang="nl-NL" sz="2800" dirty="0" err="1"/>
              <a:t>computergraphics</a:t>
            </a:r>
            <a:r>
              <a:rPr lang="nl-NL" sz="2800" dirty="0"/>
              <a:t> en wat is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Hoe werkt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3D modelleren en </a:t>
            </a:r>
            <a:r>
              <a:rPr lang="nl-NL" sz="2800" dirty="0" err="1"/>
              <a:t>modifiers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b="1" dirty="0" err="1"/>
              <a:t>Sculpting</a:t>
            </a:r>
            <a:endParaRPr lang="nl-NL" sz="2800" b="1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Texturing</a:t>
            </a:r>
            <a:r>
              <a:rPr lang="nl-NL" sz="2800" dirty="0"/>
              <a:t> en materialen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Camera’s en belichting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Visuele effecten, </a:t>
            </a:r>
            <a:r>
              <a:rPr lang="nl-NL" sz="2800" dirty="0" err="1"/>
              <a:t>particles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Animatie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Grease</a:t>
            </a:r>
            <a:r>
              <a:rPr lang="nl-NL" sz="2800" dirty="0"/>
              <a:t> Pen en 2D animaties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Rendering</a:t>
            </a:r>
            <a:r>
              <a:rPr lang="nl-NL" sz="2800" dirty="0"/>
              <a:t> en nabewerking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612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Les 5 : 3D SCULPTING</vt:lpstr>
      <vt:lpstr>Onderdelen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1A: Overzicht van de cursus</dc:title>
  <dc:creator>Rob Schlooz</dc:creator>
  <cp:lastModifiedBy>Rob Schlooz</cp:lastModifiedBy>
  <cp:revision>7</cp:revision>
  <dcterms:created xsi:type="dcterms:W3CDTF">2019-07-09T06:55:02Z</dcterms:created>
  <dcterms:modified xsi:type="dcterms:W3CDTF">2019-07-09T08:43:30Z</dcterms:modified>
</cp:coreProperties>
</file>