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7 : </a:t>
            </a:r>
            <a:r>
              <a:rPr lang="en-US" dirty="0" err="1">
                <a:solidFill>
                  <a:schemeClr val="bg1"/>
                </a:solidFill>
              </a:rPr>
              <a:t>Simulatie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particles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Hulpmiddelen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moeilijk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modelleren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objecten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3D modelleren en </a:t>
            </a:r>
            <a:r>
              <a:rPr lang="nl-NL" sz="2800" dirty="0" err="1"/>
              <a:t>modifiers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Simulatie en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Les 7 : Simulatie en particles</vt:lpstr>
      <vt:lpstr>Onderdelen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12</cp:revision>
  <dcterms:created xsi:type="dcterms:W3CDTF">2019-07-09T06:55:02Z</dcterms:created>
  <dcterms:modified xsi:type="dcterms:W3CDTF">2019-07-09T08:39:57Z</dcterms:modified>
</cp:coreProperties>
</file>