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ECC91-C3AB-4ACB-AFDF-925300CE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C344B-E4D2-4F05-86FF-A2109058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25CEC-19E5-40D0-B1CE-4E884C9C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1D150-D0BE-47A3-AA5B-3F71488E5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873D1-568B-4D8E-AF50-0382A7114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1C0CC-D2B4-4C23-AF27-B8F563F6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9 : Grease Pen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2D </a:t>
            </a:r>
            <a:r>
              <a:rPr lang="en-US" dirty="0" err="1">
                <a:solidFill>
                  <a:schemeClr val="bg1"/>
                </a:solidFill>
              </a:rPr>
              <a:t>animaties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7CFD-FBBB-4FDB-878F-0CC1F98B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Ook 2D </a:t>
            </a:r>
            <a:r>
              <a:rPr lang="en-US" dirty="0" err="1">
                <a:solidFill>
                  <a:schemeClr val="bg1"/>
                </a:solidFill>
              </a:rPr>
              <a:t>animatie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in BLENDER</a:t>
            </a:r>
          </a:p>
        </p:txBody>
      </p:sp>
      <p:pic>
        <p:nvPicPr>
          <p:cNvPr id="5" name="Picture 4" descr="A picture containing cup, sitting, indoor, vessel&#10;&#10;Description automatically generated">
            <a:extLst>
              <a:ext uri="{FF2B5EF4-FFF2-40B4-BE49-F238E27FC236}">
                <a16:creationId xmlns:a16="http://schemas.microsoft.com/office/drawing/2014/main" id="{6F967866-120D-4C66-9251-B1E35791E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1" r="-1" b="28965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1368-EE80-4B0C-B610-96527235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Onderdelen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57E9C-5C43-4289-AEB2-ED1814F5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5"/>
            <a:ext cx="11029950" cy="4513190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Wat is zijn </a:t>
            </a:r>
            <a:r>
              <a:rPr lang="nl-NL" sz="2800" dirty="0" err="1"/>
              <a:t>computergraphics</a:t>
            </a:r>
            <a:r>
              <a:rPr lang="nl-NL" sz="2800" dirty="0"/>
              <a:t> en wat is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Hoe werkt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3D modelleren en </a:t>
            </a:r>
            <a:r>
              <a:rPr lang="nl-NL" sz="2800" dirty="0" err="1"/>
              <a:t>modifiers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Sculpting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Texturing</a:t>
            </a:r>
            <a:r>
              <a:rPr lang="nl-NL" sz="2800" dirty="0"/>
              <a:t> en materialen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Camera’s en belichting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Simulatie en </a:t>
            </a:r>
            <a:r>
              <a:rPr lang="nl-NL" sz="2800" dirty="0" err="1"/>
              <a:t>particles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Animatie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Grease</a:t>
            </a:r>
            <a:r>
              <a:rPr lang="nl-NL" sz="2800" dirty="0"/>
              <a:t> Pen en 2D animaties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Rendering</a:t>
            </a:r>
            <a:r>
              <a:rPr lang="nl-NL" sz="2800" dirty="0"/>
              <a:t> en nabewerking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2612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Les 9 : Grease Pen en 2D animaties</vt:lpstr>
      <vt:lpstr>Onderdelen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1A: Overzicht van de cursus</dc:title>
  <dc:creator>Rob Schlooz</dc:creator>
  <cp:lastModifiedBy>Rob Schlooz</cp:lastModifiedBy>
  <cp:revision>14</cp:revision>
  <dcterms:created xsi:type="dcterms:W3CDTF">2019-07-09T06:55:02Z</dcterms:created>
  <dcterms:modified xsi:type="dcterms:W3CDTF">2019-07-09T08:42:22Z</dcterms:modified>
</cp:coreProperties>
</file>