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26.2.2015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Kuchařka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Softwarové inženýrství II 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Seznam receptů – sekvenční diagram</a:t>
            </a:r>
            <a:endParaRPr lang="cs-CZ" dirty="0"/>
          </a:p>
        </p:txBody>
      </p:sp>
      <p:pic>
        <p:nvPicPr>
          <p:cNvPr id="4" name="Zástupný symbol pro obsah 3" descr="Výstřiže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22076" y="1823755"/>
            <a:ext cx="5534798" cy="4048690"/>
          </a:xfrm>
        </p:spPr>
      </p:pic>
      <p:sp>
        <p:nvSpPr>
          <p:cNvPr id="5" name="TextovéPole 4"/>
          <p:cNvSpPr txBox="1"/>
          <p:nvPr/>
        </p:nvSpPr>
        <p:spPr>
          <a:xfrm>
            <a:off x="785786" y="6000768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Ukázka části sekvenčního diagramu Seznam receptů</a:t>
            </a:r>
            <a:endParaRPr lang="cs-CZ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DIAGRAM TŘÍD</a:t>
            </a:r>
            <a:endParaRPr lang="cs-CZ" dirty="0"/>
          </a:p>
        </p:txBody>
      </p:sp>
      <p:pic>
        <p:nvPicPr>
          <p:cNvPr id="5" name="Obrázek 4" descr="diagram_tr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71612"/>
            <a:ext cx="8143932" cy="50911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Hlavní moduly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Přihlašování</a:t>
            </a:r>
          </a:p>
          <a:p>
            <a:pPr lvl="1"/>
            <a:r>
              <a:rPr lang="cs-CZ" dirty="0" err="1" smtClean="0"/>
              <a:t>login</a:t>
            </a:r>
            <a:endParaRPr lang="cs-CZ" dirty="0" smtClean="0"/>
          </a:p>
          <a:p>
            <a:pPr lvl="1"/>
            <a:r>
              <a:rPr lang="cs-CZ" dirty="0" smtClean="0"/>
              <a:t>heslo</a:t>
            </a:r>
          </a:p>
          <a:p>
            <a:r>
              <a:rPr lang="cs-CZ" dirty="0" smtClean="0"/>
              <a:t>Správa receptů</a:t>
            </a:r>
          </a:p>
          <a:p>
            <a:pPr lvl="1"/>
            <a:r>
              <a:rPr lang="cs-CZ" dirty="0" smtClean="0"/>
              <a:t>recept: název, ingredience, postup</a:t>
            </a:r>
          </a:p>
          <a:p>
            <a:r>
              <a:rPr lang="cs-CZ" dirty="0" smtClean="0"/>
              <a:t>Vaření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Přihlašování – Use Case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cs-CZ" dirty="0" smtClean="0"/>
              <a:t>Registrace, </a:t>
            </a:r>
            <a:r>
              <a:rPr lang="cs-CZ" b="1" dirty="0" smtClean="0">
                <a:solidFill>
                  <a:srgbClr val="00B050"/>
                </a:solidFill>
              </a:rPr>
              <a:t>Přihlásit, </a:t>
            </a:r>
            <a:r>
              <a:rPr lang="cs-CZ" dirty="0" smtClean="0"/>
              <a:t>Odhlásit, Úprava profilu</a:t>
            </a:r>
          </a:p>
          <a:p>
            <a:pPr>
              <a:buFontTx/>
              <a:buChar char="-"/>
            </a:pPr>
            <a:endParaRPr lang="cs-CZ" dirty="0" smtClean="0"/>
          </a:p>
          <a:p>
            <a:pPr>
              <a:buFontTx/>
              <a:buChar char="-"/>
            </a:pPr>
            <a:endParaRPr lang="cs-CZ" dirty="0" smtClean="0"/>
          </a:p>
        </p:txBody>
      </p:sp>
      <p:pic>
        <p:nvPicPr>
          <p:cNvPr id="5" name="Obrázek 4" descr="prihlase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143116"/>
            <a:ext cx="7179705" cy="4518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Přihlásit – Use Case (scénář)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2000" dirty="0" err="1" smtClean="0"/>
              <a:t>Pre-condition</a:t>
            </a:r>
            <a:r>
              <a:rPr lang="cs-CZ" sz="2000" dirty="0" smtClean="0"/>
              <a:t>:	Nepřihlášený uživatel</a:t>
            </a:r>
          </a:p>
          <a:p>
            <a:r>
              <a:rPr lang="cs-CZ" sz="2000" dirty="0" smtClean="0"/>
              <a:t>Post-</a:t>
            </a:r>
            <a:r>
              <a:rPr lang="cs-CZ" sz="2000" dirty="0" err="1" smtClean="0"/>
              <a:t>condition</a:t>
            </a:r>
            <a:r>
              <a:rPr lang="cs-CZ" sz="2000" dirty="0" smtClean="0"/>
              <a:t>:	Přihlášený uživatel</a:t>
            </a:r>
          </a:p>
          <a:p>
            <a:pPr marL="0" indent="0">
              <a:buNone/>
            </a:pPr>
            <a:r>
              <a:rPr lang="cs-CZ" dirty="0"/>
              <a:t>S</a:t>
            </a:r>
            <a:r>
              <a:rPr lang="cs-CZ" dirty="0" smtClean="0"/>
              <a:t>cénář:	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607" y="2932176"/>
            <a:ext cx="851216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Přihlásit – diagram aktivit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0408" y="1556792"/>
            <a:ext cx="2592288" cy="514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Přihlásit – sekvenční diagram</a:t>
            </a:r>
            <a:endParaRPr lang="cs-CZ" dirty="0"/>
          </a:p>
        </p:txBody>
      </p:sp>
      <p:pic>
        <p:nvPicPr>
          <p:cNvPr id="4" name="Obrázek 3" descr="sekv_prihlase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8856824" cy="42249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Správa receptů – Use Case</a:t>
            </a:r>
            <a:endParaRPr lang="cs-CZ" dirty="0"/>
          </a:p>
        </p:txBody>
      </p:sp>
      <p:pic>
        <p:nvPicPr>
          <p:cNvPr id="5" name="Obrázek 4" descr="sprava_re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08" y="1571613"/>
            <a:ext cx="6024891" cy="5000660"/>
          </a:xfrm>
          <a:prstGeom prst="rect">
            <a:avLst/>
          </a:prstGeom>
        </p:spPr>
      </p:pic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153400" cy="4495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dirty="0" smtClean="0"/>
              <a:t>Nový recept</a:t>
            </a:r>
          </a:p>
          <a:p>
            <a:pPr>
              <a:buFontTx/>
              <a:buChar char="-"/>
            </a:pPr>
            <a:r>
              <a:rPr lang="cs-CZ" b="1" dirty="0" smtClean="0">
                <a:solidFill>
                  <a:srgbClr val="00B050"/>
                </a:solidFill>
              </a:rPr>
              <a:t>Seznam receptů</a:t>
            </a:r>
          </a:p>
          <a:p>
            <a:pPr>
              <a:buFontTx/>
              <a:buChar char="-"/>
            </a:pPr>
            <a:r>
              <a:rPr lang="cs-CZ" dirty="0" smtClean="0"/>
              <a:t>Smazat recept</a:t>
            </a:r>
          </a:p>
          <a:p>
            <a:pPr>
              <a:buFontTx/>
              <a:buChar char="-"/>
            </a:pPr>
            <a:r>
              <a:rPr lang="cs-CZ" dirty="0" smtClean="0"/>
              <a:t>Editovat recept</a:t>
            </a:r>
          </a:p>
          <a:p>
            <a:pPr>
              <a:buFontTx/>
              <a:buChar char="-"/>
            </a:pPr>
            <a:r>
              <a:rPr lang="cs-CZ" dirty="0" smtClean="0"/>
              <a:t>Prohlížet recept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Seznam receptů – Use case (scénář)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cs-CZ" sz="4500" dirty="0" smtClean="0"/>
              <a:t>Use Case umožňuje uživateli zobrazení seznamu receptů v kuchařce. Jednotlivé zobrazené recepty je poté možné zobrazit, editovat nebo smazat.</a:t>
            </a:r>
          </a:p>
          <a:p>
            <a:pPr lvl="1"/>
            <a:r>
              <a:rPr lang="cs-CZ" sz="4500" b="1" u="sng" dirty="0" err="1" smtClean="0"/>
              <a:t>Pre</a:t>
            </a:r>
            <a:r>
              <a:rPr lang="cs-CZ" sz="4500" b="1" u="sng" dirty="0" smtClean="0"/>
              <a:t>-</a:t>
            </a:r>
            <a:r>
              <a:rPr lang="cs-CZ" sz="4500" b="1" u="sng" dirty="0" err="1" smtClean="0"/>
              <a:t>condition</a:t>
            </a:r>
            <a:r>
              <a:rPr lang="cs-CZ" sz="4500" b="1" u="sng" dirty="0" smtClean="0"/>
              <a:t>:</a:t>
            </a:r>
            <a:r>
              <a:rPr lang="cs-CZ" sz="4500" b="1" dirty="0" smtClean="0"/>
              <a:t> </a:t>
            </a:r>
            <a:r>
              <a:rPr lang="cs-CZ" sz="4500" i="1" dirty="0" smtClean="0"/>
              <a:t>existence alespoň 1 receptu, přihlášený uživatel</a:t>
            </a:r>
            <a:endParaRPr lang="cs-CZ" sz="4500" dirty="0" smtClean="0"/>
          </a:p>
          <a:p>
            <a:pPr lvl="1"/>
            <a:r>
              <a:rPr lang="cs-CZ" sz="4500" b="1" u="sng" dirty="0" smtClean="0"/>
              <a:t>Post-</a:t>
            </a:r>
            <a:r>
              <a:rPr lang="cs-CZ" sz="4500" b="1" u="sng" dirty="0" err="1" smtClean="0"/>
              <a:t>condition</a:t>
            </a:r>
            <a:r>
              <a:rPr lang="cs-CZ" sz="4500" b="1" u="sng" dirty="0" smtClean="0"/>
              <a:t>:</a:t>
            </a:r>
            <a:r>
              <a:rPr lang="cs-CZ" sz="4500" i="1" dirty="0" smtClean="0"/>
              <a:t> seznam receptů</a:t>
            </a:r>
            <a:endParaRPr lang="cs-CZ" sz="4500" dirty="0" smtClean="0"/>
          </a:p>
          <a:p>
            <a:r>
              <a:rPr lang="cs-CZ" sz="4500" b="1" u="sng" dirty="0" smtClean="0"/>
              <a:t>Scénář</a:t>
            </a:r>
            <a:endParaRPr lang="cs-CZ" sz="4500" dirty="0" smtClean="0"/>
          </a:p>
          <a:p>
            <a:pPr lvl="1"/>
            <a:r>
              <a:rPr lang="cs-CZ" sz="4500" i="1" dirty="0" smtClean="0"/>
              <a:t>Hlavní tok</a:t>
            </a:r>
          </a:p>
          <a:p>
            <a:pPr lvl="2"/>
            <a:r>
              <a:rPr lang="cs-CZ" sz="4500" dirty="0" smtClean="0"/>
              <a:t>1. Uživatel si spustí zobrazení receptů</a:t>
            </a:r>
          </a:p>
          <a:p>
            <a:pPr lvl="2"/>
            <a:r>
              <a:rPr lang="cs-CZ" sz="4500" dirty="0" smtClean="0"/>
              <a:t>2. Systém načte recepty z kuchařky</a:t>
            </a:r>
          </a:p>
          <a:p>
            <a:pPr lvl="2"/>
            <a:r>
              <a:rPr lang="cs-CZ" sz="4500" dirty="0" smtClean="0"/>
              <a:t>3. Uživatel si zvolí akci u daného receptu (3-A)</a:t>
            </a:r>
          </a:p>
          <a:p>
            <a:pPr lvl="1"/>
            <a:r>
              <a:rPr lang="cs-CZ" sz="4500" i="1" dirty="0" smtClean="0"/>
              <a:t>Alternativní tok (3-A) – Nezvolená akce</a:t>
            </a:r>
          </a:p>
          <a:p>
            <a:pPr lvl="2"/>
            <a:r>
              <a:rPr lang="cs-CZ" sz="4500" i="1" dirty="0" smtClean="0"/>
              <a:t>3.1 Uživatel si nezvolí žádnou akci a opustí Use Case</a:t>
            </a:r>
            <a:endParaRPr lang="cs-CZ" sz="4500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Seznam receptů – diagram aktivit</a:t>
            </a:r>
            <a:endParaRPr lang="cs-CZ" dirty="0"/>
          </a:p>
        </p:txBody>
      </p:sp>
      <p:pic>
        <p:nvPicPr>
          <p:cNvPr id="6" name="Zástupný symbol pro obsah 5" descr="Výstřiže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931" y="2095118"/>
            <a:ext cx="9006069" cy="387261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</TotalTime>
  <Words>171</Words>
  <Application>Microsoft Office PowerPoint</Application>
  <PresentationFormat>Předvádění na obrazovce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Medián</vt:lpstr>
      <vt:lpstr>Kuchařka</vt:lpstr>
      <vt:lpstr>Hlavní moduly</vt:lpstr>
      <vt:lpstr>Přihlašování – Use Case</vt:lpstr>
      <vt:lpstr>Přihlásit – Use Case (scénář)</vt:lpstr>
      <vt:lpstr>Přihlásit – diagram aktivit</vt:lpstr>
      <vt:lpstr>Přihlásit – sekvenční diagram</vt:lpstr>
      <vt:lpstr>Správa receptů – Use Case</vt:lpstr>
      <vt:lpstr>Seznam receptů – Use case (scénář)</vt:lpstr>
      <vt:lpstr>Seznam receptů – diagram aktivit</vt:lpstr>
      <vt:lpstr>Seznam receptů – sekvenční diagram</vt:lpstr>
      <vt:lpstr>DIAGRAM TŘÍD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Kuchařka</dc:title>
  <dc:creator>Michal</dc:creator>
  <cp:lastModifiedBy>Michal</cp:lastModifiedBy>
  <cp:revision>19</cp:revision>
  <dcterms:created xsi:type="dcterms:W3CDTF">2015-02-25T19:18:34Z</dcterms:created>
  <dcterms:modified xsi:type="dcterms:W3CDTF">2015-02-26T08:36:36Z</dcterms:modified>
</cp:coreProperties>
</file>