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72934-1043-401E-8930-5D3F27FB8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1BB8B2-8243-4171-825B-F97EA9F31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6A08E-E373-447B-A530-FBF4CD65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9E172-15F8-482E-906F-00326792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CF955-32AF-450C-B4C2-DFB135CD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88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5CA48-FBA5-4935-87BA-47E757C1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6E2B52-4BA1-4F12-B037-36366B1BB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757939-65BA-41A5-804F-7A92E9D0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A1558-160E-4BDF-870E-930241F1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53479F-4BDE-4E78-9597-A1BD24E8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64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7376B2-0E9A-4D34-A964-6FF61A2F2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BB290B-ACA0-47DC-A6B6-5B167EB8F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4D95AB-547D-4D72-8C99-0933CC34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8F3CF-E759-4F93-AEA2-B2BEB85C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4B5AD-B978-46D3-81A2-A7FEDFA2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53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1D521-9BD7-4E05-BE90-FA24DBCC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B13CA-E400-43A9-976E-B321B189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958F4-0D1D-4B83-8B6F-D51687D6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135695-1B5A-4DD5-9AA3-8481833A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555072-281B-4222-AB65-E0D6F999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99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9588F-8C3E-414B-B7DB-A748CEE7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25F57-46F7-451C-B630-447B2392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D7B640-98D9-43A6-B92E-33B8C062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96273-6128-43B7-91F5-44A3678E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2AEAF4-01F1-4D57-9567-5EF7678F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05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992C5-9EEC-4172-B219-61C5DAFD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32E71-69FD-4156-9635-C23F3B200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95C518-11D5-4B37-BF8E-F0F6EFADF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C77AAF-D039-443F-96BB-FB1EB3C2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F93774-5C78-4252-A97E-EA5C0D3A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1D1CD6-2A02-4168-81F6-2F6C240B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92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E211B-07C6-4501-B5A3-649D1CEE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76AAE5-10C3-4391-85A8-D9EDAF9D0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419423-03BA-4420-A884-8A4136893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E423B1-2FE1-4FB2-9782-71D205BD3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0BB213-89D5-4558-A695-2CE215397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A82963-4189-434F-A0D3-F45ED72B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33BF6A-0A5B-4517-8BD3-CB7927E3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0EFF42-1485-4707-A570-9EC0EB95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9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0E118-816A-4698-8362-F728D31E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C57B5B-DD94-41F0-A441-6FFEBE04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D40687-189C-41B8-A4BC-DE9446B1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A6BBBB-2EA6-432B-B108-20C35A6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6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577BF4-507E-4467-BFB0-19B94803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36940A-EAB7-4A4A-93D8-AD5C8834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29A7E6-91A4-45A9-B020-2F08CC73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6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CF386-CA23-453D-948C-8C41C1C7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A43DFA-C56F-4D7E-B6E7-032307CA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41250B-7865-48AC-A09E-1BEDA4A7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42B4C-2B92-4333-8E52-FE1EEBD5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6B3111-F979-48BF-AC9A-E84AECF5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472605-57AB-481E-8534-EBC7C6DD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7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6A48A-0054-4D81-815D-4FEC215C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8BDFE1-C5E9-40EA-A0BC-C839D1706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31DD1C-9222-4C12-B0DC-8E0DC4D4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627478-D965-49F1-9C04-962DC6C5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871-47CA-4D52-AC09-4F3D29F86D96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DE9F12-2B3D-4FCB-948E-588D754F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07DD24-B47A-4DC6-BE21-FF194251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79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A9E89-F61C-449B-958B-CBCF6F06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780B88-D1B6-4451-800A-889760DC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32D5B-432C-43BD-A758-113ABDC58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8871-47CA-4D52-AC09-4F3D29F86D96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2A814C-32E1-4A11-BFC4-C83EE625F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F3A1C-2C1B-416F-99A6-B2F2727E0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4D69E-D0DD-4318-BE14-EEFE7F6E7955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75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25A157-B40D-4924-81E9-7B83A2D4FE23}"/>
              </a:ext>
            </a:extLst>
          </p:cNvPr>
          <p:cNvSpPr/>
          <p:nvPr/>
        </p:nvSpPr>
        <p:spPr>
          <a:xfrm>
            <a:off x="1584955" y="0"/>
            <a:ext cx="1506583" cy="2481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C5B3A1-A6C5-4EF8-B147-36CD6F914395}"/>
              </a:ext>
            </a:extLst>
          </p:cNvPr>
          <p:cNvSpPr/>
          <p:nvPr/>
        </p:nvSpPr>
        <p:spPr>
          <a:xfrm>
            <a:off x="3091538" y="0"/>
            <a:ext cx="1506583" cy="248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96C31-E088-492E-A5AA-6E35EF658CC3}"/>
              </a:ext>
            </a:extLst>
          </p:cNvPr>
          <p:cNvSpPr/>
          <p:nvPr/>
        </p:nvSpPr>
        <p:spPr>
          <a:xfrm>
            <a:off x="1584956" y="0"/>
            <a:ext cx="90220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4A6E41A-0A27-4E34-84C0-308C273DE5E1}"/>
              </a:ext>
            </a:extLst>
          </p:cNvPr>
          <p:cNvGrpSpPr/>
          <p:nvPr/>
        </p:nvGrpSpPr>
        <p:grpSpPr>
          <a:xfrm>
            <a:off x="1761577" y="380601"/>
            <a:ext cx="2490651" cy="1308857"/>
            <a:chOff x="2995749" y="1260172"/>
            <a:chExt cx="2490651" cy="13088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F8F52C-E8C9-4E3F-8688-648AD1B45EBD}"/>
                </a:ext>
              </a:extLst>
            </p:cNvPr>
            <p:cNvSpPr/>
            <p:nvPr/>
          </p:nvSpPr>
          <p:spPr>
            <a:xfrm>
              <a:off x="2995749" y="1628503"/>
              <a:ext cx="2490651" cy="9405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0.0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3BA60C9-C4C0-45A0-8F6C-EA0FC45CD8BF}"/>
                </a:ext>
              </a:extLst>
            </p:cNvPr>
            <p:cNvSpPr txBox="1"/>
            <p:nvPr/>
          </p:nvSpPr>
          <p:spPr>
            <a:xfrm>
              <a:off x="2995749" y="1260172"/>
              <a:ext cx="249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Velocity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4A09554-18EE-4AC4-831A-500D1FEB39E8}"/>
              </a:ext>
            </a:extLst>
          </p:cNvPr>
          <p:cNvGrpSpPr/>
          <p:nvPr/>
        </p:nvGrpSpPr>
        <p:grpSpPr>
          <a:xfrm>
            <a:off x="4586420" y="379600"/>
            <a:ext cx="2490651" cy="1309858"/>
            <a:chOff x="7458892" y="1259171"/>
            <a:chExt cx="2490651" cy="13098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AE208D-CEFC-483D-B280-AEBF5B7D24DC}"/>
                </a:ext>
              </a:extLst>
            </p:cNvPr>
            <p:cNvSpPr/>
            <p:nvPr/>
          </p:nvSpPr>
          <p:spPr>
            <a:xfrm>
              <a:off x="7458892" y="1628503"/>
              <a:ext cx="2490651" cy="9405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0.0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473A3FF-92E5-48D5-B191-CC5BAF8E90D1}"/>
                </a:ext>
              </a:extLst>
            </p:cNvPr>
            <p:cNvSpPr txBox="1"/>
            <p:nvPr/>
          </p:nvSpPr>
          <p:spPr>
            <a:xfrm>
              <a:off x="7458892" y="1259171"/>
              <a:ext cx="249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Instant Velocity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D423A0C-3DED-4749-B9F3-098C33378196}"/>
              </a:ext>
            </a:extLst>
          </p:cNvPr>
          <p:cNvGrpSpPr/>
          <p:nvPr/>
        </p:nvGrpSpPr>
        <p:grpSpPr>
          <a:xfrm>
            <a:off x="1761577" y="1915880"/>
            <a:ext cx="5315494" cy="348343"/>
            <a:chOff x="2995749" y="2795451"/>
            <a:chExt cx="2490651" cy="348343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4E0ED9B8-2781-4038-A571-F23430E2DD3E}"/>
                </a:ext>
              </a:extLst>
            </p:cNvPr>
            <p:cNvCxnSpPr/>
            <p:nvPr/>
          </p:nvCxnSpPr>
          <p:spPr>
            <a:xfrm>
              <a:off x="2995749" y="2960914"/>
              <a:ext cx="24906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5456C07B-F888-41D5-A84B-D2C3B5C8A20A}"/>
                </a:ext>
              </a:extLst>
            </p:cNvPr>
            <p:cNvCxnSpPr/>
            <p:nvPr/>
          </p:nvCxnSpPr>
          <p:spPr>
            <a:xfrm>
              <a:off x="2995749" y="2795451"/>
              <a:ext cx="0" cy="3483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96D5A6-178F-4509-8E8D-14517492613B}"/>
              </a:ext>
            </a:extLst>
          </p:cNvPr>
          <p:cNvSpPr/>
          <p:nvPr/>
        </p:nvSpPr>
        <p:spPr>
          <a:xfrm>
            <a:off x="5212893" y="2326145"/>
            <a:ext cx="1384663" cy="2311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Send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5FF227C1-07C1-4568-B5D5-A4DC81146DDF}"/>
              </a:ext>
            </a:extLst>
          </p:cNvPr>
          <p:cNvGrpSpPr/>
          <p:nvPr/>
        </p:nvGrpSpPr>
        <p:grpSpPr>
          <a:xfrm>
            <a:off x="2038075" y="2738678"/>
            <a:ext cx="1937654" cy="1850926"/>
            <a:chOff x="2122711" y="3005378"/>
            <a:chExt cx="1937654" cy="1850926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47DE5F7-08F4-4106-A7A2-1F4E956016E1}"/>
                </a:ext>
              </a:extLst>
            </p:cNvPr>
            <p:cNvGrpSpPr/>
            <p:nvPr/>
          </p:nvGrpSpPr>
          <p:grpSpPr>
            <a:xfrm>
              <a:off x="2122711" y="3005378"/>
              <a:ext cx="1937654" cy="837556"/>
              <a:chOff x="1761578" y="3099994"/>
              <a:chExt cx="1937654" cy="83755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3ECE39-3650-45CF-B57E-45BB824B629C}"/>
                  </a:ext>
                </a:extLst>
              </p:cNvPr>
              <p:cNvSpPr/>
              <p:nvPr/>
            </p:nvSpPr>
            <p:spPr>
              <a:xfrm>
                <a:off x="1761578" y="3388755"/>
                <a:ext cx="1937654" cy="5487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CA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0.0</a:t>
                </a:r>
                <a:endParaRPr lang="en-CA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9391986-08FC-4963-A496-BF1948A19D25}"/>
                  </a:ext>
                </a:extLst>
              </p:cNvPr>
              <p:cNvSpPr txBox="1"/>
              <p:nvPr/>
            </p:nvSpPr>
            <p:spPr>
              <a:xfrm>
                <a:off x="1761578" y="3099994"/>
                <a:ext cx="1937654" cy="215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Acceleration</a:t>
                </a: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0606A401-866B-48B5-8318-BB2D3876B891}"/>
                </a:ext>
              </a:extLst>
            </p:cNvPr>
            <p:cNvGrpSpPr/>
            <p:nvPr/>
          </p:nvGrpSpPr>
          <p:grpSpPr>
            <a:xfrm>
              <a:off x="2161496" y="4013556"/>
              <a:ext cx="1860085" cy="348343"/>
              <a:chOff x="2995749" y="2795451"/>
              <a:chExt cx="2490651" cy="348343"/>
            </a:xfrm>
          </p:grpSpPr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41CFB71A-38BC-43B3-8A79-0948F6D01DC6}"/>
                  </a:ext>
                </a:extLst>
              </p:cNvPr>
              <p:cNvCxnSpPr/>
              <p:nvPr/>
            </p:nvCxnSpPr>
            <p:spPr>
              <a:xfrm>
                <a:off x="2995749" y="2960914"/>
                <a:ext cx="24906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4F802CF3-574D-4DCA-B014-7A99DB718676}"/>
                  </a:ext>
                </a:extLst>
              </p:cNvPr>
              <p:cNvCxnSpPr/>
              <p:nvPr/>
            </p:nvCxnSpPr>
            <p:spPr>
              <a:xfrm>
                <a:off x="2995749" y="2795451"/>
                <a:ext cx="0" cy="3483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E122CF89-70C7-485F-9255-14496D00D4FE}"/>
                </a:ext>
              </a:extLst>
            </p:cNvPr>
            <p:cNvSpPr/>
            <p:nvPr/>
          </p:nvSpPr>
          <p:spPr>
            <a:xfrm>
              <a:off x="2399207" y="4625143"/>
              <a:ext cx="1384663" cy="2311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Send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6F45211-1573-40AD-AE6B-BD6E733226DD}"/>
              </a:ext>
            </a:extLst>
          </p:cNvPr>
          <p:cNvSpPr/>
          <p:nvPr/>
        </p:nvSpPr>
        <p:spPr>
          <a:xfrm>
            <a:off x="7777575" y="243280"/>
            <a:ext cx="2695573" cy="2864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4F5756-25C3-4566-B98C-1D56ACC7F23D}"/>
              </a:ext>
            </a:extLst>
          </p:cNvPr>
          <p:cNvSpPr/>
          <p:nvPr/>
        </p:nvSpPr>
        <p:spPr>
          <a:xfrm>
            <a:off x="7774721" y="3405907"/>
            <a:ext cx="2695573" cy="2205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D61C16-2336-4C83-9C88-D91AFD8D8D21}"/>
              </a:ext>
            </a:extLst>
          </p:cNvPr>
          <p:cNvSpPr txBox="1"/>
          <p:nvPr/>
        </p:nvSpPr>
        <p:spPr>
          <a:xfrm>
            <a:off x="8627685" y="3417398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Motors</a:t>
            </a:r>
            <a:endParaRPr lang="en-CA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9838E4B-FFE3-46D7-B9EC-A49076CB0588}"/>
              </a:ext>
            </a:extLst>
          </p:cNvPr>
          <p:cNvSpPr txBox="1"/>
          <p:nvPr/>
        </p:nvSpPr>
        <p:spPr>
          <a:xfrm>
            <a:off x="7682328" y="3841295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Motor</a:t>
            </a:r>
            <a:r>
              <a:rPr lang="fr-CA" dirty="0"/>
              <a:t> 1</a:t>
            </a:r>
            <a:endParaRPr lang="en-CA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2C9FCE3-1518-4779-9371-0A1D3BC8D98E}"/>
              </a:ext>
            </a:extLst>
          </p:cNvPr>
          <p:cNvSpPr txBox="1"/>
          <p:nvPr/>
        </p:nvSpPr>
        <p:spPr>
          <a:xfrm>
            <a:off x="7674160" y="4227565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Motor</a:t>
            </a:r>
            <a:r>
              <a:rPr lang="fr-CA" dirty="0"/>
              <a:t> 2</a:t>
            </a:r>
            <a:endParaRPr lang="en-CA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B22145F-DBC0-498E-BE12-F6FA51A32281}"/>
              </a:ext>
            </a:extLst>
          </p:cNvPr>
          <p:cNvSpPr txBox="1"/>
          <p:nvPr/>
        </p:nvSpPr>
        <p:spPr>
          <a:xfrm>
            <a:off x="8615778" y="264621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Log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79A9F0-716C-468C-9FAC-2481CEBB54D3}"/>
              </a:ext>
            </a:extLst>
          </p:cNvPr>
          <p:cNvSpPr/>
          <p:nvPr/>
        </p:nvSpPr>
        <p:spPr>
          <a:xfrm>
            <a:off x="1584955" y="248194"/>
            <a:ext cx="6082670" cy="6609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16A571B5-77CA-4C70-A1BA-77AA33893C76}"/>
              </a:ext>
            </a:extLst>
          </p:cNvPr>
          <p:cNvGrpSpPr/>
          <p:nvPr/>
        </p:nvGrpSpPr>
        <p:grpSpPr>
          <a:xfrm>
            <a:off x="3031394" y="5000018"/>
            <a:ext cx="2775861" cy="389277"/>
            <a:chOff x="3052347" y="5266718"/>
            <a:chExt cx="2775861" cy="389277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3764A2FC-25C8-4656-AFA8-DAA07411A2BB}"/>
                </a:ext>
              </a:extLst>
            </p:cNvPr>
            <p:cNvSpPr/>
            <p:nvPr/>
          </p:nvSpPr>
          <p:spPr>
            <a:xfrm>
              <a:off x="3052347" y="5266718"/>
              <a:ext cx="1384663" cy="379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STOP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B018B6A-2A2F-424B-9CDE-30C2FBE4413D}"/>
                </a:ext>
              </a:extLst>
            </p:cNvPr>
            <p:cNvSpPr/>
            <p:nvPr/>
          </p:nvSpPr>
          <p:spPr>
            <a:xfrm>
              <a:off x="4443545" y="5276443"/>
              <a:ext cx="1384663" cy="379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DISABLE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0C78DCE-88C8-4243-AEAF-DABF5AD765A5}"/>
              </a:ext>
            </a:extLst>
          </p:cNvPr>
          <p:cNvGrpSpPr/>
          <p:nvPr/>
        </p:nvGrpSpPr>
        <p:grpSpPr>
          <a:xfrm>
            <a:off x="4862918" y="2738678"/>
            <a:ext cx="1937654" cy="1839105"/>
            <a:chOff x="4859381" y="3005378"/>
            <a:chExt cx="1937654" cy="1839105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BCFCFB18-B7BC-417E-A311-5C70E0C6C48B}"/>
                </a:ext>
              </a:extLst>
            </p:cNvPr>
            <p:cNvGrpSpPr/>
            <p:nvPr/>
          </p:nvGrpSpPr>
          <p:grpSpPr>
            <a:xfrm>
              <a:off x="4898168" y="4013556"/>
              <a:ext cx="1860081" cy="348343"/>
              <a:chOff x="2995749" y="2795451"/>
              <a:chExt cx="2490651" cy="348343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C3E6A4FC-5724-4711-986F-A161BE61A336}"/>
                  </a:ext>
                </a:extLst>
              </p:cNvPr>
              <p:cNvCxnSpPr/>
              <p:nvPr/>
            </p:nvCxnSpPr>
            <p:spPr>
              <a:xfrm>
                <a:off x="2995749" y="2960914"/>
                <a:ext cx="24906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9ADB974B-22D1-4F6C-9250-EFFE612D7C7D}"/>
                  </a:ext>
                </a:extLst>
              </p:cNvPr>
              <p:cNvCxnSpPr/>
              <p:nvPr/>
            </p:nvCxnSpPr>
            <p:spPr>
              <a:xfrm>
                <a:off x="2995749" y="2795451"/>
                <a:ext cx="0" cy="3483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3DBBA75C-F172-4D43-BD68-7E5CD3DE5E02}"/>
                </a:ext>
              </a:extLst>
            </p:cNvPr>
            <p:cNvSpPr/>
            <p:nvPr/>
          </p:nvSpPr>
          <p:spPr>
            <a:xfrm>
              <a:off x="5135877" y="4613322"/>
              <a:ext cx="1384663" cy="2311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Send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F89BF508-D8D8-4E4C-B379-E6ED7CF43C15}"/>
                </a:ext>
              </a:extLst>
            </p:cNvPr>
            <p:cNvGrpSpPr/>
            <p:nvPr/>
          </p:nvGrpSpPr>
          <p:grpSpPr>
            <a:xfrm>
              <a:off x="4859381" y="3005378"/>
              <a:ext cx="1937654" cy="837556"/>
              <a:chOff x="4822308" y="3033367"/>
              <a:chExt cx="1937654" cy="83755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47786E6-ACB0-4451-B089-41F563522035}"/>
                  </a:ext>
                </a:extLst>
              </p:cNvPr>
              <p:cNvSpPr/>
              <p:nvPr/>
            </p:nvSpPr>
            <p:spPr>
              <a:xfrm>
                <a:off x="4822308" y="3322128"/>
                <a:ext cx="1937654" cy="5487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CA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0.0</a:t>
                </a:r>
                <a:endParaRPr lang="en-CA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1E77466-6E79-42CF-87BD-F9CF5C88F748}"/>
                  </a:ext>
                </a:extLst>
              </p:cNvPr>
              <p:cNvSpPr txBox="1"/>
              <p:nvPr/>
            </p:nvSpPr>
            <p:spPr>
              <a:xfrm>
                <a:off x="4822308" y="3033367"/>
                <a:ext cx="1937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Deceleration</a:t>
                </a:r>
              </a:p>
            </p:txBody>
          </p:sp>
        </p:grp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FC2B7E25-3F8C-4353-A7C5-C5AECCA042B0}"/>
              </a:ext>
            </a:extLst>
          </p:cNvPr>
          <p:cNvGrpSpPr/>
          <p:nvPr/>
        </p:nvGrpSpPr>
        <p:grpSpPr>
          <a:xfrm>
            <a:off x="3089635" y="5622070"/>
            <a:ext cx="2659378" cy="1128836"/>
            <a:chOff x="3147877" y="5622070"/>
            <a:chExt cx="2659378" cy="112883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D51E2DD-330D-4E21-957A-57481769D1AA}"/>
                </a:ext>
              </a:extLst>
            </p:cNvPr>
            <p:cNvSpPr/>
            <p:nvPr/>
          </p:nvSpPr>
          <p:spPr>
            <a:xfrm>
              <a:off x="3147877" y="5622070"/>
              <a:ext cx="2659378" cy="1128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35032C8-582A-4F05-A480-3755B6CE07E0}"/>
                </a:ext>
              </a:extLst>
            </p:cNvPr>
            <p:cNvSpPr/>
            <p:nvPr/>
          </p:nvSpPr>
          <p:spPr>
            <a:xfrm>
              <a:off x="5276850" y="6073582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BFE9F1A-BBBF-4E1D-BF86-E8382181B638}"/>
                </a:ext>
              </a:extLst>
            </p:cNvPr>
            <p:cNvSpPr/>
            <p:nvPr/>
          </p:nvSpPr>
          <p:spPr>
            <a:xfrm>
              <a:off x="3339234" y="5749068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0649A579-A6A3-4AB4-95CA-7F0BDE2B9DB3}"/>
                </a:ext>
              </a:extLst>
            </p:cNvPr>
            <p:cNvSpPr/>
            <p:nvPr/>
          </p:nvSpPr>
          <p:spPr>
            <a:xfrm>
              <a:off x="3339234" y="6243857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486C839F-081E-4C18-B341-088F615DD6CB}"/>
                </a:ext>
              </a:extLst>
            </p:cNvPr>
            <p:cNvSpPr/>
            <p:nvPr/>
          </p:nvSpPr>
          <p:spPr>
            <a:xfrm>
              <a:off x="3892228" y="5749068"/>
              <a:ext cx="360000" cy="36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12EE8B2-5343-4006-A61E-47295D35F297}"/>
                </a:ext>
              </a:extLst>
            </p:cNvPr>
            <p:cNvSpPr/>
            <p:nvPr/>
          </p:nvSpPr>
          <p:spPr>
            <a:xfrm>
              <a:off x="3892228" y="6243857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430C750C-3E5D-4BD6-96AE-9B73362D34F2}"/>
                </a:ext>
              </a:extLst>
            </p:cNvPr>
            <p:cNvSpPr/>
            <p:nvPr/>
          </p:nvSpPr>
          <p:spPr>
            <a:xfrm>
              <a:off x="4445222" y="57490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C271918-EC08-41E0-BA6B-22AD22AEDB4B}"/>
                </a:ext>
              </a:extLst>
            </p:cNvPr>
            <p:cNvSpPr/>
            <p:nvPr/>
          </p:nvSpPr>
          <p:spPr>
            <a:xfrm>
              <a:off x="4445222" y="6243857"/>
              <a:ext cx="360000" cy="3600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41636604-265B-41C9-9C4C-EFCFE4A33622}"/>
                </a:ext>
              </a:extLst>
            </p:cNvPr>
            <p:cNvCxnSpPr>
              <a:stCxn id="51" idx="1"/>
              <a:endCxn id="51" idx="5"/>
            </p:cNvCxnSpPr>
            <p:nvPr/>
          </p:nvCxnSpPr>
          <p:spPr>
            <a:xfrm>
              <a:off x="3391955" y="5801789"/>
              <a:ext cx="254558" cy="254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3D391BC-B9A2-43FE-A22D-6456B74E911E}"/>
                </a:ext>
              </a:extLst>
            </p:cNvPr>
            <p:cNvCxnSpPr>
              <a:cxnSpLocks/>
              <a:stCxn id="54" idx="1"/>
              <a:endCxn id="54" idx="5"/>
            </p:cNvCxnSpPr>
            <p:nvPr/>
          </p:nvCxnSpPr>
          <p:spPr>
            <a:xfrm>
              <a:off x="3944949" y="5801789"/>
              <a:ext cx="254558" cy="254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9DB736-5CDF-40C9-B0AF-5B4C57C8854D}"/>
                </a:ext>
              </a:extLst>
            </p:cNvPr>
            <p:cNvCxnSpPr>
              <a:cxnSpLocks/>
              <a:stCxn id="56" idx="1"/>
              <a:endCxn id="56" idx="5"/>
            </p:cNvCxnSpPr>
            <p:nvPr/>
          </p:nvCxnSpPr>
          <p:spPr>
            <a:xfrm>
              <a:off x="4497943" y="5801789"/>
              <a:ext cx="254558" cy="254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54802014-9183-4A0F-ACF7-6011B2CA1874}"/>
                </a:ext>
              </a:extLst>
            </p:cNvPr>
            <p:cNvCxnSpPr>
              <a:cxnSpLocks/>
              <a:stCxn id="56" idx="7"/>
              <a:endCxn id="56" idx="3"/>
            </p:cNvCxnSpPr>
            <p:nvPr/>
          </p:nvCxnSpPr>
          <p:spPr>
            <a:xfrm flipH="1">
              <a:off x="4497943" y="5801789"/>
              <a:ext cx="254558" cy="254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6112408C-4622-4975-8927-0566909F49CD}"/>
                </a:ext>
              </a:extLst>
            </p:cNvPr>
            <p:cNvCxnSpPr>
              <a:cxnSpLocks/>
              <a:stCxn id="54" idx="7"/>
              <a:endCxn id="54" idx="3"/>
            </p:cNvCxnSpPr>
            <p:nvPr/>
          </p:nvCxnSpPr>
          <p:spPr>
            <a:xfrm flipH="1">
              <a:off x="3944949" y="5801789"/>
              <a:ext cx="254558" cy="254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C957A387-E6B3-4A39-AE63-CF13198938DC}"/>
                </a:ext>
              </a:extLst>
            </p:cNvPr>
            <p:cNvCxnSpPr>
              <a:cxnSpLocks/>
              <a:stCxn id="51" idx="7"/>
              <a:endCxn id="51" idx="3"/>
            </p:cNvCxnSpPr>
            <p:nvPr/>
          </p:nvCxnSpPr>
          <p:spPr>
            <a:xfrm flipH="1">
              <a:off x="3391955" y="5801789"/>
              <a:ext cx="254558" cy="254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29569-F6A5-4829-BC26-2D92F431F488}"/>
                </a:ext>
              </a:extLst>
            </p:cNvPr>
            <p:cNvSpPr/>
            <p:nvPr/>
          </p:nvSpPr>
          <p:spPr>
            <a:xfrm rot="2700000">
              <a:off x="4103840" y="6287074"/>
              <a:ext cx="48584" cy="1095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EFE607E-F59F-4632-83ED-9668F547D660}"/>
                </a:ext>
              </a:extLst>
            </p:cNvPr>
            <p:cNvSpPr/>
            <p:nvPr/>
          </p:nvSpPr>
          <p:spPr>
            <a:xfrm rot="2700000">
              <a:off x="3550847" y="6287075"/>
              <a:ext cx="48584" cy="1095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9E55B1DF-4756-4E90-B83F-C44C51CD62D6}"/>
              </a:ext>
            </a:extLst>
          </p:cNvPr>
          <p:cNvSpPr/>
          <p:nvPr/>
        </p:nvSpPr>
        <p:spPr>
          <a:xfrm>
            <a:off x="8754360" y="3899961"/>
            <a:ext cx="252415" cy="25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1987C4AD-943C-482E-9ECE-D3B74E033ADE}"/>
              </a:ext>
            </a:extLst>
          </p:cNvPr>
          <p:cNvSpPr/>
          <p:nvPr/>
        </p:nvSpPr>
        <p:spPr>
          <a:xfrm>
            <a:off x="8748099" y="4272985"/>
            <a:ext cx="252415" cy="25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DD99A9-3D52-42AB-842E-6F7154AEC3EE}"/>
              </a:ext>
            </a:extLst>
          </p:cNvPr>
          <p:cNvSpPr/>
          <p:nvPr/>
        </p:nvSpPr>
        <p:spPr>
          <a:xfrm>
            <a:off x="9114643" y="3895926"/>
            <a:ext cx="1028700" cy="26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i="1" dirty="0" err="1">
                <a:solidFill>
                  <a:schemeClr val="tx1"/>
                </a:solidFill>
              </a:rPr>
              <a:t>status</a:t>
            </a:r>
            <a:endParaRPr lang="en-CA" sz="1200" i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E2F27F-46D9-4FBF-949B-1089BDECA436}"/>
              </a:ext>
            </a:extLst>
          </p:cNvPr>
          <p:cNvSpPr/>
          <p:nvPr/>
        </p:nvSpPr>
        <p:spPr>
          <a:xfrm>
            <a:off x="9108696" y="4271583"/>
            <a:ext cx="1028700" cy="26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i="1" dirty="0" err="1">
                <a:solidFill>
                  <a:schemeClr val="tx1"/>
                </a:solidFill>
              </a:rPr>
              <a:t>status</a:t>
            </a:r>
            <a:endParaRPr lang="en-CA" sz="1200" i="1" dirty="0">
              <a:solidFill>
                <a:schemeClr val="tx1"/>
              </a:solidFill>
            </a:endParaRP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D02F3DCB-9F93-4261-9274-E4D3FE3BDEBF}"/>
              </a:ext>
            </a:extLst>
          </p:cNvPr>
          <p:cNvSpPr/>
          <p:nvPr/>
        </p:nvSpPr>
        <p:spPr>
          <a:xfrm>
            <a:off x="7774721" y="5801789"/>
            <a:ext cx="2695573" cy="44206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STOP</a:t>
            </a:r>
            <a:endParaRPr lang="en-CA" dirty="0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73CCB53E-9DF3-4099-AC1A-16C46DDF63CF}"/>
              </a:ext>
            </a:extLst>
          </p:cNvPr>
          <p:cNvSpPr/>
          <p:nvPr/>
        </p:nvSpPr>
        <p:spPr>
          <a:xfrm>
            <a:off x="2014848" y="2324410"/>
            <a:ext cx="1384663" cy="2311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Instant Mode</a:t>
            </a:r>
            <a:endParaRPr lang="en-CA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E8F5F63D-8CFF-40AC-AA61-71BA8FDA94BA}"/>
              </a:ext>
            </a:extLst>
          </p:cNvPr>
          <p:cNvSpPr/>
          <p:nvPr/>
        </p:nvSpPr>
        <p:spPr>
          <a:xfrm>
            <a:off x="3391989" y="2324674"/>
            <a:ext cx="1384663" cy="2311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PreSet</a:t>
            </a:r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C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</a:t>
            </a:r>
            <a:endParaRPr lang="en-CA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9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AE0DE-B7ED-46B5-A98C-700E5EAE7BC1}"/>
              </a:ext>
            </a:extLst>
          </p:cNvPr>
          <p:cNvSpPr/>
          <p:nvPr/>
        </p:nvSpPr>
        <p:spPr>
          <a:xfrm>
            <a:off x="1584955" y="0"/>
            <a:ext cx="1506583" cy="248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CAAB6-A898-4B0F-9D43-CC3D84252405}"/>
              </a:ext>
            </a:extLst>
          </p:cNvPr>
          <p:cNvSpPr/>
          <p:nvPr/>
        </p:nvSpPr>
        <p:spPr>
          <a:xfrm>
            <a:off x="3091538" y="0"/>
            <a:ext cx="1506583" cy="248194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513A3-7B3E-4B61-9D36-DF5D1C51A78B}"/>
              </a:ext>
            </a:extLst>
          </p:cNvPr>
          <p:cNvSpPr/>
          <p:nvPr/>
        </p:nvSpPr>
        <p:spPr>
          <a:xfrm>
            <a:off x="1584956" y="0"/>
            <a:ext cx="9022080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732FB5-D8BE-4E5B-8034-7862C3EB2C22}"/>
              </a:ext>
            </a:extLst>
          </p:cNvPr>
          <p:cNvSpPr/>
          <p:nvPr/>
        </p:nvSpPr>
        <p:spPr>
          <a:xfrm>
            <a:off x="1584955" y="248194"/>
            <a:ext cx="6082670" cy="6609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BE7227B-A2E7-46D0-AF28-2F6728E5B2F5}"/>
              </a:ext>
            </a:extLst>
          </p:cNvPr>
          <p:cNvSpPr/>
          <p:nvPr/>
        </p:nvSpPr>
        <p:spPr>
          <a:xfrm>
            <a:off x="7777575" y="243280"/>
            <a:ext cx="2695573" cy="2864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F6F3C9-8598-4AE5-920B-FBF17E354E7B}"/>
              </a:ext>
            </a:extLst>
          </p:cNvPr>
          <p:cNvSpPr/>
          <p:nvPr/>
        </p:nvSpPr>
        <p:spPr>
          <a:xfrm>
            <a:off x="7774721" y="3405907"/>
            <a:ext cx="2695573" cy="2205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1B06BF18-AB87-463E-AFB7-235989BCC619}"/>
              </a:ext>
            </a:extLst>
          </p:cNvPr>
          <p:cNvSpPr txBox="1"/>
          <p:nvPr/>
        </p:nvSpPr>
        <p:spPr>
          <a:xfrm>
            <a:off x="8627685" y="3417398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Motors</a:t>
            </a:r>
            <a:endParaRPr lang="en-CA" dirty="0"/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50442005-2B5A-435A-85CD-F9368A36B617}"/>
              </a:ext>
            </a:extLst>
          </p:cNvPr>
          <p:cNvSpPr txBox="1"/>
          <p:nvPr/>
        </p:nvSpPr>
        <p:spPr>
          <a:xfrm>
            <a:off x="7682328" y="3841295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Motor</a:t>
            </a:r>
            <a:r>
              <a:rPr lang="fr-CA" dirty="0"/>
              <a:t> 1</a:t>
            </a:r>
            <a:endParaRPr lang="en-CA" dirty="0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96E30A04-CD19-458B-BA66-DB473A358249}"/>
              </a:ext>
            </a:extLst>
          </p:cNvPr>
          <p:cNvSpPr txBox="1"/>
          <p:nvPr/>
        </p:nvSpPr>
        <p:spPr>
          <a:xfrm>
            <a:off x="7674160" y="4227565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Motor</a:t>
            </a:r>
            <a:r>
              <a:rPr lang="fr-CA" dirty="0"/>
              <a:t> 2</a:t>
            </a:r>
            <a:endParaRPr lang="en-CA" dirty="0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D613C458-7E78-4F8D-8822-3717480CA947}"/>
              </a:ext>
            </a:extLst>
          </p:cNvPr>
          <p:cNvSpPr txBox="1"/>
          <p:nvPr/>
        </p:nvSpPr>
        <p:spPr>
          <a:xfrm>
            <a:off x="8615778" y="264621"/>
            <a:ext cx="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Log</a:t>
            </a:r>
            <a:endParaRPr lang="en-CA" dirty="0"/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BDDBF322-B299-48E7-84F3-830F527B561D}"/>
              </a:ext>
            </a:extLst>
          </p:cNvPr>
          <p:cNvSpPr/>
          <p:nvPr/>
        </p:nvSpPr>
        <p:spPr>
          <a:xfrm>
            <a:off x="8754360" y="3899961"/>
            <a:ext cx="252415" cy="25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47FC676F-5ABD-4BE4-B401-F4A4E98538A3}"/>
              </a:ext>
            </a:extLst>
          </p:cNvPr>
          <p:cNvSpPr/>
          <p:nvPr/>
        </p:nvSpPr>
        <p:spPr>
          <a:xfrm>
            <a:off x="8748099" y="4272985"/>
            <a:ext cx="252415" cy="25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F86658-99D2-4F6E-81D1-83CFCC51101C}"/>
              </a:ext>
            </a:extLst>
          </p:cNvPr>
          <p:cNvSpPr/>
          <p:nvPr/>
        </p:nvSpPr>
        <p:spPr>
          <a:xfrm>
            <a:off x="9114643" y="3895926"/>
            <a:ext cx="1028700" cy="26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i="1" dirty="0" err="1">
                <a:solidFill>
                  <a:schemeClr val="tx1"/>
                </a:solidFill>
              </a:rPr>
              <a:t>status</a:t>
            </a:r>
            <a:endParaRPr lang="en-CA" sz="1200" i="1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8B26A6-4CA6-4BFE-A752-BC6404838D07}"/>
              </a:ext>
            </a:extLst>
          </p:cNvPr>
          <p:cNvSpPr/>
          <p:nvPr/>
        </p:nvSpPr>
        <p:spPr>
          <a:xfrm>
            <a:off x="9108696" y="4271583"/>
            <a:ext cx="1028700" cy="267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i="1" dirty="0" err="1">
                <a:solidFill>
                  <a:schemeClr val="tx1"/>
                </a:solidFill>
              </a:rPr>
              <a:t>status</a:t>
            </a:r>
            <a:endParaRPr lang="en-CA" sz="1200" i="1" dirty="0">
              <a:solidFill>
                <a:schemeClr val="tx1"/>
              </a:solidFill>
            </a:endParaRP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7CD6544D-ABB1-45B8-8DFE-F67B32761183}"/>
              </a:ext>
            </a:extLst>
          </p:cNvPr>
          <p:cNvSpPr/>
          <p:nvPr/>
        </p:nvSpPr>
        <p:spPr>
          <a:xfrm>
            <a:off x="7774721" y="5801789"/>
            <a:ext cx="2695573" cy="44206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STOP</a:t>
            </a:r>
            <a:endParaRPr lang="en-CA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5A85A39-467F-47E1-BAC8-A23012882F0B}"/>
              </a:ext>
            </a:extLst>
          </p:cNvPr>
          <p:cNvSpPr/>
          <p:nvPr/>
        </p:nvSpPr>
        <p:spPr>
          <a:xfrm>
            <a:off x="1716215" y="496388"/>
            <a:ext cx="5822590" cy="2130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89C23974-E815-4F94-B166-8995B0CA275A}"/>
              </a:ext>
            </a:extLst>
          </p:cNvPr>
          <p:cNvSpPr txBox="1"/>
          <p:nvPr/>
        </p:nvSpPr>
        <p:spPr>
          <a:xfrm>
            <a:off x="1713577" y="496387"/>
            <a:ext cx="291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Profil </a:t>
            </a:r>
            <a:r>
              <a:rPr lang="fr-CA" dirty="0" err="1"/>
              <a:t>list</a:t>
            </a:r>
            <a:r>
              <a:rPr lang="fr-CA" dirty="0"/>
              <a:t> :</a:t>
            </a:r>
          </a:p>
          <a:p>
            <a:pPr marL="285750" indent="-106363">
              <a:buFont typeface="Arial" panose="020B0604020202020204" pitchFamily="34" charset="0"/>
              <a:buChar char="•"/>
            </a:pPr>
            <a:r>
              <a:rPr lang="fr-CA" b="1" i="1" dirty="0"/>
              <a:t>Profil 1 (default)</a:t>
            </a:r>
          </a:p>
          <a:p>
            <a:pPr marL="285750" indent="-106363">
              <a:buFont typeface="Arial" panose="020B0604020202020204" pitchFamily="34" charset="0"/>
              <a:buChar char="•"/>
            </a:pPr>
            <a:r>
              <a:rPr lang="fr-CA" i="1" dirty="0"/>
              <a:t>Profil 2</a:t>
            </a:r>
          </a:p>
          <a:p>
            <a:pPr marL="285750" indent="-106363">
              <a:buFont typeface="Arial" panose="020B0604020202020204" pitchFamily="34" charset="0"/>
              <a:buChar char="•"/>
            </a:pPr>
            <a:r>
              <a:rPr lang="fr-CA" i="1" dirty="0"/>
              <a:t>Profil 3</a:t>
            </a:r>
            <a:r>
              <a:rPr lang="fr-CA" dirty="0"/>
              <a:t> 	</a:t>
            </a:r>
            <a:endParaRPr lang="en-CA" dirty="0"/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865B0AC6-F323-45A7-9BE5-EF949805CCA1}"/>
              </a:ext>
            </a:extLst>
          </p:cNvPr>
          <p:cNvCxnSpPr>
            <a:cxnSpLocks/>
            <a:stCxn id="150" idx="0"/>
            <a:endCxn id="150" idx="2"/>
          </p:cNvCxnSpPr>
          <p:nvPr/>
        </p:nvCxnSpPr>
        <p:spPr>
          <a:xfrm>
            <a:off x="4627510" y="496388"/>
            <a:ext cx="0" cy="2130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>
            <a:extLst>
              <a:ext uri="{FF2B5EF4-FFF2-40B4-BE49-F238E27FC236}">
                <a16:creationId xmlns:a16="http://schemas.microsoft.com/office/drawing/2014/main" id="{7B278E06-5DDD-4F8F-886D-56B7474D25D2}"/>
              </a:ext>
            </a:extLst>
          </p:cNvPr>
          <p:cNvSpPr txBox="1"/>
          <p:nvPr/>
        </p:nvSpPr>
        <p:spPr>
          <a:xfrm>
            <a:off x="4626401" y="496387"/>
            <a:ext cx="29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List Preview :	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A30ABF2-2A58-48F9-9C80-C0738CFB3EFE}"/>
              </a:ext>
            </a:extLst>
          </p:cNvPr>
          <p:cNvSpPr/>
          <p:nvPr/>
        </p:nvSpPr>
        <p:spPr>
          <a:xfrm>
            <a:off x="1716215" y="2849115"/>
            <a:ext cx="4527829" cy="2952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dirty="0">
                <a:solidFill>
                  <a:schemeClr val="tx1"/>
                </a:solidFill>
              </a:rPr>
              <a:t>Profile </a:t>
            </a:r>
            <a:r>
              <a:rPr lang="en-CA" dirty="0">
                <a:solidFill>
                  <a:schemeClr val="tx1"/>
                </a:solidFill>
              </a:rPr>
              <a:t>parameters :</a:t>
            </a:r>
          </a:p>
        </p:txBody>
      </p: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0CC5D4B9-CB33-4C54-AF2D-90CDE547B6DC}"/>
              </a:ext>
            </a:extLst>
          </p:cNvPr>
          <p:cNvGrpSpPr/>
          <p:nvPr/>
        </p:nvGrpSpPr>
        <p:grpSpPr>
          <a:xfrm>
            <a:off x="2547248" y="6220936"/>
            <a:ext cx="4160524" cy="379552"/>
            <a:chOff x="3239580" y="6220936"/>
            <a:chExt cx="4160524" cy="379552"/>
          </a:xfrm>
        </p:grpSpPr>
        <p:sp>
          <p:nvSpPr>
            <p:cNvPr id="158" name="Rectangle : coins arrondis 157">
              <a:extLst>
                <a:ext uri="{FF2B5EF4-FFF2-40B4-BE49-F238E27FC236}">
                  <a16:creationId xmlns:a16="http://schemas.microsoft.com/office/drawing/2014/main" id="{DA23212B-94D1-4C27-9179-6832F5F64B82}"/>
                </a:ext>
              </a:extLst>
            </p:cNvPr>
            <p:cNvSpPr/>
            <p:nvPr/>
          </p:nvSpPr>
          <p:spPr>
            <a:xfrm>
              <a:off x="3239580" y="6220936"/>
              <a:ext cx="1384663" cy="379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LOAD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029E188E-FD23-4A18-A8A2-A328D645A3EE}"/>
                </a:ext>
              </a:extLst>
            </p:cNvPr>
            <p:cNvSpPr/>
            <p:nvPr/>
          </p:nvSpPr>
          <p:spPr>
            <a:xfrm>
              <a:off x="4630778" y="6220936"/>
              <a:ext cx="1384663" cy="379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SAVE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7DC10820-DB1B-44FF-B163-0AC32E57CA14}"/>
                </a:ext>
              </a:extLst>
            </p:cNvPr>
            <p:cNvSpPr/>
            <p:nvPr/>
          </p:nvSpPr>
          <p:spPr>
            <a:xfrm>
              <a:off x="6015441" y="6220936"/>
              <a:ext cx="1384663" cy="3795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DELETE</a:t>
              </a:r>
              <a:endParaRPr lang="en-CA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CA93551-97D3-49FE-A785-9C2195153CD2}"/>
              </a:ext>
            </a:extLst>
          </p:cNvPr>
          <p:cNvSpPr/>
          <p:nvPr/>
        </p:nvSpPr>
        <p:spPr>
          <a:xfrm>
            <a:off x="6375303" y="3208938"/>
            <a:ext cx="1216924" cy="379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197DCE2-1DF1-451D-8A01-626E80710132}"/>
              </a:ext>
            </a:extLst>
          </p:cNvPr>
          <p:cNvSpPr/>
          <p:nvPr/>
        </p:nvSpPr>
        <p:spPr>
          <a:xfrm>
            <a:off x="6375303" y="3666871"/>
            <a:ext cx="1216924" cy="379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REMOVE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9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11F635-9A92-49ED-A81D-555A2E12B6F9}"/>
              </a:ext>
            </a:extLst>
          </p:cNvPr>
          <p:cNvSpPr/>
          <p:nvPr/>
        </p:nvSpPr>
        <p:spPr>
          <a:xfrm>
            <a:off x="416556" y="1034143"/>
            <a:ext cx="7992677" cy="44844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: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31BC8D4-5839-499D-B4AD-6566692E08D6}"/>
              </a:ext>
            </a:extLst>
          </p:cNvPr>
          <p:cNvSpPr/>
          <p:nvPr/>
        </p:nvSpPr>
        <p:spPr>
          <a:xfrm>
            <a:off x="997833" y="3663301"/>
            <a:ext cx="966651" cy="409303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Scan</a:t>
            </a:r>
            <a:endParaRPr lang="en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61600F-47CD-4DCA-B746-2F3047B6D752}"/>
              </a:ext>
            </a:extLst>
          </p:cNvPr>
          <p:cNvSpPr/>
          <p:nvPr/>
        </p:nvSpPr>
        <p:spPr>
          <a:xfrm>
            <a:off x="2545761" y="2639361"/>
            <a:ext cx="5740989" cy="26017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dirty="0">
                <a:solidFill>
                  <a:schemeClr val="tx1"/>
                </a:solidFill>
              </a:rPr>
              <a:t>EXM on network :</a:t>
            </a:r>
          </a:p>
          <a:p>
            <a:pPr marL="285750" indent="-106363">
              <a:buFont typeface="Arial" panose="020B0604020202020204" pitchFamily="34" charset="0"/>
              <a:buChar char="•"/>
            </a:pPr>
            <a:r>
              <a:rPr lang="fr-CA" i="1" dirty="0">
                <a:solidFill>
                  <a:schemeClr val="tx1"/>
                </a:solidFill>
              </a:rPr>
              <a:t>Motion Server 	</a:t>
            </a:r>
            <a:r>
              <a:rPr lang="fr-CA" i="1" dirty="0" err="1">
                <a:solidFill>
                  <a:schemeClr val="tx1"/>
                </a:solidFill>
              </a:rPr>
              <a:t>SerialNumber</a:t>
            </a:r>
            <a:r>
              <a:rPr lang="fr-CA" i="1" dirty="0">
                <a:solidFill>
                  <a:schemeClr val="tx1"/>
                </a:solidFill>
              </a:rPr>
              <a:t>	</a:t>
            </a:r>
            <a:r>
              <a:rPr lang="fr-CA" i="1" dirty="0" err="1">
                <a:solidFill>
                  <a:schemeClr val="tx1"/>
                </a:solidFill>
              </a:rPr>
              <a:t>ip</a:t>
            </a:r>
            <a:r>
              <a:rPr lang="fr-CA" i="1" dirty="0">
                <a:solidFill>
                  <a:schemeClr val="tx1"/>
                </a:solidFill>
              </a:rPr>
              <a:t>	</a:t>
            </a:r>
          </a:p>
          <a:p>
            <a:pPr marL="285750" indent="-106363">
              <a:buFont typeface="Arial" panose="020B0604020202020204" pitchFamily="34" charset="0"/>
              <a:buChar char="•"/>
            </a:pPr>
            <a:r>
              <a:rPr lang="fr-CA" i="1" dirty="0" err="1">
                <a:solidFill>
                  <a:schemeClr val="tx1"/>
                </a:solidFill>
              </a:rPr>
              <a:t>Motor</a:t>
            </a:r>
            <a:r>
              <a:rPr lang="fr-CA" i="1" dirty="0">
                <a:solidFill>
                  <a:schemeClr val="tx1"/>
                </a:solidFill>
              </a:rPr>
              <a:t> 1	</a:t>
            </a:r>
            <a:r>
              <a:rPr lang="fr-CA" i="1" dirty="0" err="1">
                <a:solidFill>
                  <a:schemeClr val="tx1"/>
                </a:solidFill>
              </a:rPr>
              <a:t>SerialNumber</a:t>
            </a:r>
            <a:r>
              <a:rPr lang="fr-CA" i="1" dirty="0">
                <a:solidFill>
                  <a:schemeClr val="tx1"/>
                </a:solidFill>
              </a:rPr>
              <a:t>	</a:t>
            </a:r>
            <a:r>
              <a:rPr lang="fr-CA" i="1" dirty="0" err="1">
                <a:solidFill>
                  <a:schemeClr val="tx1"/>
                </a:solidFill>
              </a:rPr>
              <a:t>ip</a:t>
            </a:r>
            <a:endParaRPr lang="fr-CA" i="1" dirty="0">
              <a:solidFill>
                <a:schemeClr val="tx1"/>
              </a:solidFill>
            </a:endParaRPr>
          </a:p>
          <a:p>
            <a:pPr marL="285750" indent="-106363">
              <a:buFont typeface="Arial" panose="020B0604020202020204" pitchFamily="34" charset="0"/>
              <a:buChar char="•"/>
            </a:pPr>
            <a:r>
              <a:rPr lang="fr-CA" i="1" dirty="0" err="1">
                <a:solidFill>
                  <a:schemeClr val="tx1"/>
                </a:solidFill>
              </a:rPr>
              <a:t>Motor</a:t>
            </a:r>
            <a:r>
              <a:rPr lang="fr-CA" i="1" dirty="0">
                <a:solidFill>
                  <a:schemeClr val="tx1"/>
                </a:solidFill>
              </a:rPr>
              <a:t> 2	</a:t>
            </a:r>
            <a:r>
              <a:rPr lang="fr-CA" i="1" dirty="0" err="1">
                <a:solidFill>
                  <a:schemeClr val="tx1"/>
                </a:solidFill>
              </a:rPr>
              <a:t>SerialNumber</a:t>
            </a:r>
            <a:r>
              <a:rPr lang="fr-CA" i="1" dirty="0">
                <a:solidFill>
                  <a:schemeClr val="tx1"/>
                </a:solidFill>
              </a:rPr>
              <a:t>	</a:t>
            </a:r>
            <a:r>
              <a:rPr lang="fr-CA" i="1" dirty="0" err="1">
                <a:solidFill>
                  <a:schemeClr val="tx1"/>
                </a:solidFill>
              </a:rPr>
              <a:t>ip</a:t>
            </a:r>
            <a:r>
              <a:rPr lang="fr-CA" i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90503D-B153-4E5D-9DD7-0E4184297B94}"/>
              </a:ext>
            </a:extLst>
          </p:cNvPr>
          <p:cNvSpPr/>
          <p:nvPr/>
        </p:nvSpPr>
        <p:spPr>
          <a:xfrm>
            <a:off x="785822" y="1491794"/>
            <a:ext cx="7104896" cy="677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dirty="0" err="1">
                <a:solidFill>
                  <a:schemeClr val="tx1"/>
                </a:solidFill>
              </a:rPr>
              <a:t>Connected</a:t>
            </a:r>
            <a:r>
              <a:rPr lang="fr-CA" dirty="0">
                <a:solidFill>
                  <a:schemeClr val="tx1"/>
                </a:solidFill>
              </a:rPr>
              <a:t> to :</a:t>
            </a:r>
          </a:p>
          <a:p>
            <a:r>
              <a:rPr lang="fr-CA" dirty="0" err="1">
                <a:solidFill>
                  <a:schemeClr val="tx1"/>
                </a:solidFill>
              </a:rPr>
              <a:t>name</a:t>
            </a:r>
            <a:r>
              <a:rPr lang="fr-CA" dirty="0">
                <a:solidFill>
                  <a:schemeClr val="tx1"/>
                </a:solidFill>
              </a:rPr>
              <a:t> :					</a:t>
            </a:r>
            <a:r>
              <a:rPr lang="fr-CA" dirty="0" err="1">
                <a:solidFill>
                  <a:schemeClr val="tx1"/>
                </a:solidFill>
              </a:rPr>
              <a:t>ip</a:t>
            </a:r>
            <a:r>
              <a:rPr lang="fr-CA" dirty="0">
                <a:solidFill>
                  <a:schemeClr val="tx1"/>
                </a:solidFill>
              </a:rPr>
              <a:t> 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9F7637B-2A43-4CC0-BE21-315ED721CBEA}"/>
              </a:ext>
            </a:extLst>
          </p:cNvPr>
          <p:cNvSpPr/>
          <p:nvPr/>
        </p:nvSpPr>
        <p:spPr>
          <a:xfrm>
            <a:off x="7043542" y="3010065"/>
            <a:ext cx="1078108" cy="19668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err="1">
                <a:solidFill>
                  <a:schemeClr val="tx1"/>
                </a:solidFill>
              </a:rPr>
              <a:t>Connect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7246406-D2D4-4B35-AD91-44AF4B6AACF9}"/>
              </a:ext>
            </a:extLst>
          </p:cNvPr>
          <p:cNvSpPr/>
          <p:nvPr/>
        </p:nvSpPr>
        <p:spPr>
          <a:xfrm>
            <a:off x="7045922" y="3288880"/>
            <a:ext cx="1075727" cy="19668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 err="1">
                <a:solidFill>
                  <a:schemeClr val="tx1"/>
                </a:solidFill>
              </a:rPr>
              <a:t>Connect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EE490DC-1224-4F94-8F01-E86F5F4B97FD}"/>
              </a:ext>
            </a:extLst>
          </p:cNvPr>
          <p:cNvSpPr/>
          <p:nvPr/>
        </p:nvSpPr>
        <p:spPr>
          <a:xfrm>
            <a:off x="7045923" y="3562936"/>
            <a:ext cx="1075726" cy="19668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 err="1">
                <a:solidFill>
                  <a:schemeClr val="tx1"/>
                </a:solidFill>
              </a:rPr>
              <a:t>Connect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14557E5-9875-4851-A25A-84FD9B0E479E}"/>
              </a:ext>
            </a:extLst>
          </p:cNvPr>
          <p:cNvSpPr txBox="1"/>
          <p:nvPr/>
        </p:nvSpPr>
        <p:spPr>
          <a:xfrm>
            <a:off x="8902700" y="8890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Info: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dirty="0"/>
              <a:t>Si </a:t>
            </a:r>
            <a:r>
              <a:rPr lang="fr-CA" dirty="0" err="1"/>
              <a:t>connection</a:t>
            </a:r>
            <a:r>
              <a:rPr lang="fr-CA" dirty="0"/>
              <a:t> à un moteur : warning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dirty="0" err="1"/>
              <a:t>Connect</a:t>
            </a:r>
            <a:r>
              <a:rPr lang="fr-CA" dirty="0"/>
              <a:t> to champ manuelle avec soit </a:t>
            </a:r>
            <a:r>
              <a:rPr lang="fr-CA" dirty="0" err="1"/>
              <a:t>ip</a:t>
            </a:r>
            <a:r>
              <a:rPr lang="fr-CA" dirty="0"/>
              <a:t> soit </a:t>
            </a:r>
            <a:r>
              <a:rPr lang="fr-CA" dirty="0" err="1"/>
              <a:t>name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44713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102</Words>
  <Application>Microsoft Office PowerPoint</Application>
  <PresentationFormat>Grand écran</PresentationFormat>
  <Paragraphs>62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Adrian Badoil</dc:creator>
  <cp:lastModifiedBy>Adrian Badoil</cp:lastModifiedBy>
  <cp:revision>19</cp:revision>
  <dcterms:created xsi:type="dcterms:W3CDTF">2017-12-13T16:22:56Z</dcterms:created>
  <dcterms:modified xsi:type="dcterms:W3CDTF">2018-01-09T15:56:17Z</dcterms:modified>
</cp:coreProperties>
</file>