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xx" sz="1800" spc="-1" strike="noStrike">
                <a:latin typeface="Arial"/>
              </a:rPr>
              <a:t>Click to edit the title text format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Click to edit the outline text format</a:t>
            </a:r>
            <a:endParaRPr b="0" lang="zx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latin typeface="Arial"/>
              </a:rPr>
              <a:t>Second Outline Level</a:t>
            </a:r>
            <a:endParaRPr b="0" lang="zx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Third Outline Level</a:t>
            </a:r>
            <a:endParaRPr b="0" lang="zx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latin typeface="Arial"/>
              </a:rPr>
              <a:t>Fourth Outline Level</a:t>
            </a:r>
            <a:endParaRPr b="0" lang="zx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Fifth Outline Level</a:t>
            </a:r>
            <a:endParaRPr b="0" lang="zx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Sixth Outline Level</a:t>
            </a:r>
            <a:endParaRPr b="0" lang="zx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Seventh Outline Level</a:t>
            </a:r>
            <a:endParaRPr b="0" lang="zx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TextShape 3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zxx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LibreOffice/7.0.3.1$Linux_X86_64 LibreOffice_project/00$Build-1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2020-12-22T11:01:49Z</dcterms:created>
  <dc:creator>Root Root</dc:creator>
  <dc:description/>
  <dc:language>en-US</dc:language>
  <cp:lastModifiedBy/>
  <dcterms:modified xsi:type="dcterms:W3CDTF">2020-12-22T12:03:25Z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1</vt:i4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