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x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9FD2-8351-4356-8793-45735E10DD8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A385-8B18-4D57-A5B7-421771A3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9FD2-8351-4356-8793-45735E10DD8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A385-8B18-4D57-A5B7-421771A3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9FD2-8351-4356-8793-45735E10DD8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A385-8B18-4D57-A5B7-421771A3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9FD2-8351-4356-8793-45735E10DD8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A385-8B18-4D57-A5B7-421771A3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9FD2-8351-4356-8793-45735E10DD8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A385-8B18-4D57-A5B7-421771A3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3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9FD2-8351-4356-8793-45735E10DD8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A385-8B18-4D57-A5B7-421771A3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9FD2-8351-4356-8793-45735E10DD8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A385-8B18-4D57-A5B7-421771A3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9FD2-8351-4356-8793-45735E10DD8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A385-8B18-4D57-A5B7-421771A3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9FD2-8351-4356-8793-45735E10DD8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A385-8B18-4D57-A5B7-421771A3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9FD2-8351-4356-8793-45735E10DD8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A385-8B18-4D57-A5B7-421771A3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9FD2-8351-4356-8793-45735E10DD8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A385-8B18-4D57-A5B7-421771A3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9FD2-8351-4356-8793-45735E10DD8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A385-8B18-4D57-A5B7-421771A3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5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3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 res</dc:creator>
  <cp:lastModifiedBy>rami res</cp:lastModifiedBy>
  <cp:revision>2</cp:revision>
  <dcterms:created xsi:type="dcterms:W3CDTF">2021-02-24T01:08:25Z</dcterms:created>
  <dcterms:modified xsi:type="dcterms:W3CDTF">2021-02-24T01:15:39Z</dcterms:modified>
</cp:coreProperties>
</file>