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9FEF-F98A-47E0-9C21-54179658211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CE0F-3224-4FD0-AD1A-6EBF0A13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</dc:creator>
  <cp:lastModifiedBy>vlad</cp:lastModifiedBy>
  <cp:revision>1</cp:revision>
  <dcterms:created xsi:type="dcterms:W3CDTF">2019-04-10T13:59:41Z</dcterms:created>
  <dcterms:modified xsi:type="dcterms:W3CDTF">2019-04-10T14:00:17Z</dcterms:modified>
</cp:coreProperties>
</file>