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8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6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08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31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31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5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5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39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78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BD4B-3E12-4C3F-80E2-AB0596552E20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5947-ADA5-4F8E-8AAD-4E02849B2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04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596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2020-01-30T11:35:54Z</dcterms:created>
  <dcterms:modified xsi:type="dcterms:W3CDTF">2020-01-30T11:36:11Z</dcterms:modified>
</cp:coreProperties>
</file>