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8FD"/>
    <a:srgbClr val="33496D"/>
    <a:srgbClr val="E9E9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1D64-D9F5-4708-A8F0-5B736B17BE62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34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91949" y="6252258"/>
            <a:ext cx="145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Corp.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45118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Corporate Presentation</a:t>
            </a:r>
            <a:endParaRPr lang="en-US" sz="8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endParaRPr lang="en-US" sz="48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</a:t>
            </a:r>
            <a:r>
              <a:rPr 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0960" y="6027003"/>
            <a:ext cx="288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ACME</a:t>
            </a:r>
            <a:endParaRPr lang="en-US" sz="7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718262" cy="6857999"/>
          </a:xfrm>
          <a:prstGeom prst="rect">
            <a:avLst/>
          </a:prstGeom>
          <a:solidFill>
            <a:srgbClr val="334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31" y="2751469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Company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Overview</a:t>
            </a:r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2621" y="215095"/>
            <a:ext cx="145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Corp.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98368" y="-10160"/>
            <a:ext cx="288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ACME</a:t>
            </a:r>
            <a:endParaRPr lang="en-US" sz="7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gamaiec.com/sites/default/files/Company_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50" y="1006987"/>
            <a:ext cx="7932494" cy="484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34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9815" y="2849880"/>
            <a:ext cx="6292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Thank you</a:t>
            </a:r>
            <a:endParaRPr lang="en-US" sz="6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7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Marwen M.</dc:creator>
  <cp:lastModifiedBy>Marwen M.</cp:lastModifiedBy>
  <cp:revision>17</cp:revision>
  <dcterms:created xsi:type="dcterms:W3CDTF">2015-09-02T16:54:47Z</dcterms:created>
  <dcterms:modified xsi:type="dcterms:W3CDTF">2016-05-31T14:37:17Z</dcterms:modified>
</cp:coreProperties>
</file>