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2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573239440"/>
        <c:axId val="-573234000"/>
      </c:barChart>
      <c:catAx>
        <c:axId val="-57323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73234000"/>
        <c:crosses val="autoZero"/>
        <c:auto val="1"/>
        <c:lblAlgn val="ctr"/>
        <c:lblOffset val="100"/>
        <c:noMultiLvlLbl val="0"/>
      </c:catAx>
      <c:valAx>
        <c:axId val="-57323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7323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 smtClean="0"/>
            <a:t>Step 1 Title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 smtClean="0"/>
            <a:t>Step 2 Title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 smtClean="0"/>
            <a:t>Step 3 Title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 smtClean="0"/>
            <a:t>Step 4 Title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Step 1 Title</a:t>
          </a:r>
          <a:endParaRPr lang="en-US" sz="3300" kern="1200" dirty="0"/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Step 2 Title</a:t>
          </a:r>
          <a:endParaRPr lang="en-US" sz="3300" kern="1200" dirty="0"/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Step 3 Title</a:t>
          </a:r>
          <a:endParaRPr lang="en-US" sz="3300" kern="1200" dirty="0"/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Step 4 Title</a:t>
          </a:r>
          <a:endParaRPr lang="en-US" sz="3300" kern="1200" dirty="0"/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2016 Board Meeting</a:t>
            </a:r>
            <a:endParaRPr lang="en-US" dirty="0"/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128682"/>
            <a:ext cx="9601200" cy="3043517"/>
          </a:xfrm>
        </p:spPr>
        <p:txBody>
          <a:bodyPr/>
          <a:lstStyle/>
          <a:p>
            <a:r>
              <a:rPr lang="en-US" dirty="0" smtClean="0"/>
              <a:t>Add your first bullet point here</a:t>
            </a:r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Four-Year </a:t>
            </a:r>
            <a:r>
              <a:rPr lang="en-US" dirty="0" smtClean="0"/>
              <a:t>Revenue Projection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72982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Strategy</a:t>
            </a:r>
            <a:endParaRPr lang="en-US" dirty="0"/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5030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Book Antiqua</vt:lpstr>
      <vt:lpstr>Sales Direction 16X9</vt:lpstr>
      <vt:lpstr>Business Presentation</vt:lpstr>
      <vt:lpstr>Meeting Agenda</vt:lpstr>
      <vt:lpstr>Four-Year Revenue Projection</vt:lpstr>
      <vt:lpstr>Business Strategy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2016-05-30T16:29:18Z</dcterms:created>
  <dcterms:modified xsi:type="dcterms:W3CDTF">2016-05-30T16:32:26Z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