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08" autoAdjust="0"/>
  </p:normalViewPr>
  <p:slideViewPr>
    <p:cSldViewPr>
      <p:cViewPr varScale="1">
        <p:scale>
          <a:sx n="71" d="100"/>
          <a:sy n="71" d="100"/>
        </p:scale>
        <p:origin x="11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1B00-6FC2-41C5-8CC8-B9EEA04C504C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8FED-E309-4234-8533-7FE78C077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87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F934-0B1F-4A2D-B327-660F7F58F120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92BD-A84E-44A3-8DF7-E6ED0C1DA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8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7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 userDrawn="1"/>
        </p:nvSpPr>
        <p:spPr bwMode="auto">
          <a:xfrm>
            <a:off x="7543800" y="0"/>
            <a:ext cx="160020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3733800" y="5715000"/>
            <a:ext cx="50292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1548-A370-498C-A14B-E715C2319CD9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2015 Design Proposal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ACME Corporation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pcimedia.com/images/website/ProductProfiles/DIR_23/F_27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1912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311770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design slid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06B6EB-8CCB-429C-9D3B-EA09378A3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design slides (Green Wave design)</Template>
  <TotalTime>1</TotalTime>
  <Words>6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Business design slide</vt:lpstr>
      <vt:lpstr>2015 Design Proposal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 Design Proposal</dc:title>
  <dc:creator>Marwen M.</dc:creator>
  <cp:keywords/>
  <cp:lastModifiedBy>Marwen M.</cp:lastModifiedBy>
  <cp:revision>1</cp:revision>
  <dcterms:created xsi:type="dcterms:W3CDTF">2016-05-31T14:44:40Z</dcterms:created>
  <dcterms:modified xsi:type="dcterms:W3CDTF">2016-05-31T14:46:31Z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</Properties>
</file>