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2"/>
  </p:sldMasterIdLst>
  <p:notesMasterIdLst>
    <p:notesMasterId r:id="rId5"/>
  </p:notesMasterIdLst>
  <p:handoutMasterIdLst>
    <p:handoutMasterId r:id="rId6"/>
  </p:handoutMasterIdLst>
  <p:sldIdLst>
    <p:sldId id="269" r:id="rId3"/>
    <p:sldId id="283" r:id="rId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1" d="100"/>
          <a:sy n="71" d="100"/>
        </p:scale>
        <p:origin x="484" y="5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EE948B-D334-4AA7-98AB-779B1FEE39FF}" type="doc">
      <dgm:prSet loTypeId="urn:microsoft.com/office/officeart/2005/8/layout/matrix3" loCatId="matrix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290F5A70-C44A-4B52-92CE-26180C71C0C3}">
      <dgm:prSet phldrT="[Text]"/>
      <dgm:spPr/>
      <dgm:t>
        <a:bodyPr/>
        <a:lstStyle/>
        <a:p>
          <a:r>
            <a:rPr lang="en-US" dirty="0" smtClean="0"/>
            <a:t>Group A</a:t>
          </a:r>
          <a:endParaRPr lang="en-US" dirty="0"/>
        </a:p>
      </dgm:t>
    </dgm:pt>
    <dgm:pt modelId="{AADFE34E-32D1-4825-BE00-F4B230412484}" type="parTrans" cxnId="{FC2D246E-8FDC-4D4A-8387-62FA4D2E0611}">
      <dgm:prSet/>
      <dgm:spPr/>
      <dgm:t>
        <a:bodyPr/>
        <a:lstStyle/>
        <a:p>
          <a:endParaRPr lang="en-US"/>
        </a:p>
      </dgm:t>
    </dgm:pt>
    <dgm:pt modelId="{943E6433-2441-4DCC-9B19-BC8B9E713996}" type="sibTrans" cxnId="{FC2D246E-8FDC-4D4A-8387-62FA4D2E0611}">
      <dgm:prSet/>
      <dgm:spPr/>
      <dgm:t>
        <a:bodyPr/>
        <a:lstStyle/>
        <a:p>
          <a:endParaRPr lang="en-US"/>
        </a:p>
      </dgm:t>
    </dgm:pt>
    <dgm:pt modelId="{B93E2E82-252A-48CD-A1D8-06B990939E6F}">
      <dgm:prSet phldrT="[Text]"/>
      <dgm:spPr/>
      <dgm:t>
        <a:bodyPr/>
        <a:lstStyle/>
        <a:p>
          <a:r>
            <a:rPr lang="en-US" dirty="0" smtClean="0"/>
            <a:t>Group B</a:t>
          </a:r>
          <a:endParaRPr lang="en-US" dirty="0"/>
        </a:p>
      </dgm:t>
    </dgm:pt>
    <dgm:pt modelId="{17D2A218-DDF6-43D4-A8BA-98867FDDAA0C}" type="parTrans" cxnId="{465FC909-F113-4B06-897B-CC8164761565}">
      <dgm:prSet/>
      <dgm:spPr/>
      <dgm:t>
        <a:bodyPr/>
        <a:lstStyle/>
        <a:p>
          <a:endParaRPr lang="en-US"/>
        </a:p>
      </dgm:t>
    </dgm:pt>
    <dgm:pt modelId="{63B6290B-A5E6-437E-B6E7-8614FDE311A0}" type="sibTrans" cxnId="{465FC909-F113-4B06-897B-CC8164761565}">
      <dgm:prSet/>
      <dgm:spPr/>
      <dgm:t>
        <a:bodyPr/>
        <a:lstStyle/>
        <a:p>
          <a:endParaRPr lang="en-US"/>
        </a:p>
      </dgm:t>
    </dgm:pt>
    <dgm:pt modelId="{8727E899-11EE-48CD-A1B0-5F57E2AD77A4}">
      <dgm:prSet phldrT="[Text]"/>
      <dgm:spPr/>
      <dgm:t>
        <a:bodyPr/>
        <a:lstStyle/>
        <a:p>
          <a:r>
            <a:rPr lang="en-US" dirty="0" smtClean="0"/>
            <a:t>Group C</a:t>
          </a:r>
          <a:endParaRPr lang="en-US" dirty="0"/>
        </a:p>
      </dgm:t>
    </dgm:pt>
    <dgm:pt modelId="{9C75B0EF-CC0A-4CFA-B9D4-886D27C77F55}" type="parTrans" cxnId="{8E4D3A70-B70B-4774-8745-E4950E3C9056}">
      <dgm:prSet/>
      <dgm:spPr/>
      <dgm:t>
        <a:bodyPr/>
        <a:lstStyle/>
        <a:p>
          <a:endParaRPr lang="en-US"/>
        </a:p>
      </dgm:t>
    </dgm:pt>
    <dgm:pt modelId="{B6E75460-D4D7-4DDF-8CBA-DA2D8D6F1EE3}" type="sibTrans" cxnId="{8E4D3A70-B70B-4774-8745-E4950E3C9056}">
      <dgm:prSet/>
      <dgm:spPr/>
      <dgm:t>
        <a:bodyPr/>
        <a:lstStyle/>
        <a:p>
          <a:endParaRPr lang="en-US"/>
        </a:p>
      </dgm:t>
    </dgm:pt>
    <dgm:pt modelId="{ECC96F1C-78AA-4D30-8D28-89F49BC1C513}">
      <dgm:prSet phldrT="[Text]"/>
      <dgm:spPr/>
      <dgm:t>
        <a:bodyPr/>
        <a:lstStyle/>
        <a:p>
          <a:r>
            <a:rPr lang="en-US" dirty="0" smtClean="0"/>
            <a:t>Group D</a:t>
          </a:r>
          <a:endParaRPr lang="en-US" dirty="0"/>
        </a:p>
      </dgm:t>
    </dgm:pt>
    <dgm:pt modelId="{06BA0BA5-ADA5-4363-9FF3-4F959571F5D5}" type="parTrans" cxnId="{05E7B3CE-87A0-4035-BFA1-52AB8392D593}">
      <dgm:prSet/>
      <dgm:spPr/>
      <dgm:t>
        <a:bodyPr/>
        <a:lstStyle/>
        <a:p>
          <a:endParaRPr lang="en-US"/>
        </a:p>
      </dgm:t>
    </dgm:pt>
    <dgm:pt modelId="{4D5FB8C7-4E2B-4776-BDBF-B505818DE24C}" type="sibTrans" cxnId="{05E7B3CE-87A0-4035-BFA1-52AB8392D593}">
      <dgm:prSet/>
      <dgm:spPr/>
      <dgm:t>
        <a:bodyPr/>
        <a:lstStyle/>
        <a:p>
          <a:endParaRPr lang="en-US"/>
        </a:p>
      </dgm:t>
    </dgm:pt>
    <dgm:pt modelId="{A4224FE7-9BBC-4062-865A-D43A140DF049}" type="pres">
      <dgm:prSet presAssocID="{91EE948B-D334-4AA7-98AB-779B1FEE39F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8F9D25-FBB2-4901-A05F-27F55857791A}" type="pres">
      <dgm:prSet presAssocID="{91EE948B-D334-4AA7-98AB-779B1FEE39FF}" presName="diamond" presStyleLbl="bgShp" presStyleIdx="0" presStyleCnt="1"/>
      <dgm:spPr/>
    </dgm:pt>
    <dgm:pt modelId="{ABBAF0FA-4E57-420B-8BD9-D4A166110C32}" type="pres">
      <dgm:prSet presAssocID="{91EE948B-D334-4AA7-98AB-779B1FEE39FF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FA82A8-1178-4F4C-ACFA-3EEEA883F03E}" type="pres">
      <dgm:prSet presAssocID="{91EE948B-D334-4AA7-98AB-779B1FEE39FF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610F8-779E-4E38-A399-2736776CD4D9}" type="pres">
      <dgm:prSet presAssocID="{91EE948B-D334-4AA7-98AB-779B1FEE39F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DD138-A8DD-4267-9F2D-48932B0903EF}" type="pres">
      <dgm:prSet presAssocID="{91EE948B-D334-4AA7-98AB-779B1FEE39FF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C6E4D0-F142-4454-BB50-0B954E3CCEFD}" type="presOf" srcId="{290F5A70-C44A-4B52-92CE-26180C71C0C3}" destId="{ABBAF0FA-4E57-420B-8BD9-D4A166110C32}" srcOrd="0" destOrd="0" presId="urn:microsoft.com/office/officeart/2005/8/layout/matrix3"/>
    <dgm:cxn modelId="{FC2D246E-8FDC-4D4A-8387-62FA4D2E0611}" srcId="{91EE948B-D334-4AA7-98AB-779B1FEE39FF}" destId="{290F5A70-C44A-4B52-92CE-26180C71C0C3}" srcOrd="0" destOrd="0" parTransId="{AADFE34E-32D1-4825-BE00-F4B230412484}" sibTransId="{943E6433-2441-4DCC-9B19-BC8B9E713996}"/>
    <dgm:cxn modelId="{8E4D3A70-B70B-4774-8745-E4950E3C9056}" srcId="{91EE948B-D334-4AA7-98AB-779B1FEE39FF}" destId="{8727E899-11EE-48CD-A1B0-5F57E2AD77A4}" srcOrd="2" destOrd="0" parTransId="{9C75B0EF-CC0A-4CFA-B9D4-886D27C77F55}" sibTransId="{B6E75460-D4D7-4DDF-8CBA-DA2D8D6F1EE3}"/>
    <dgm:cxn modelId="{81310744-F84A-4C3C-B88E-E43C8BA3E651}" type="presOf" srcId="{8727E899-11EE-48CD-A1B0-5F57E2AD77A4}" destId="{2A9610F8-779E-4E38-A399-2736776CD4D9}" srcOrd="0" destOrd="0" presId="urn:microsoft.com/office/officeart/2005/8/layout/matrix3"/>
    <dgm:cxn modelId="{E72B25D8-F7BB-4568-B45E-86F9C7AD355A}" type="presOf" srcId="{ECC96F1C-78AA-4D30-8D28-89F49BC1C513}" destId="{FC7DD138-A8DD-4267-9F2D-48932B0903EF}" srcOrd="0" destOrd="0" presId="urn:microsoft.com/office/officeart/2005/8/layout/matrix3"/>
    <dgm:cxn modelId="{CB8DAA0A-4739-4818-8F5D-D86925FF5D3E}" type="presOf" srcId="{91EE948B-D334-4AA7-98AB-779B1FEE39FF}" destId="{A4224FE7-9BBC-4062-865A-D43A140DF049}" srcOrd="0" destOrd="0" presId="urn:microsoft.com/office/officeart/2005/8/layout/matrix3"/>
    <dgm:cxn modelId="{465FC909-F113-4B06-897B-CC8164761565}" srcId="{91EE948B-D334-4AA7-98AB-779B1FEE39FF}" destId="{B93E2E82-252A-48CD-A1D8-06B990939E6F}" srcOrd="1" destOrd="0" parTransId="{17D2A218-DDF6-43D4-A8BA-98867FDDAA0C}" sibTransId="{63B6290B-A5E6-437E-B6E7-8614FDE311A0}"/>
    <dgm:cxn modelId="{05E7B3CE-87A0-4035-BFA1-52AB8392D593}" srcId="{91EE948B-D334-4AA7-98AB-779B1FEE39FF}" destId="{ECC96F1C-78AA-4D30-8D28-89F49BC1C513}" srcOrd="3" destOrd="0" parTransId="{06BA0BA5-ADA5-4363-9FF3-4F959571F5D5}" sibTransId="{4D5FB8C7-4E2B-4776-BDBF-B505818DE24C}"/>
    <dgm:cxn modelId="{90DE3957-673B-417D-A862-5B20D19257FD}" type="presOf" srcId="{B93E2E82-252A-48CD-A1D8-06B990939E6F}" destId="{A4FA82A8-1178-4F4C-ACFA-3EEEA883F03E}" srcOrd="0" destOrd="0" presId="urn:microsoft.com/office/officeart/2005/8/layout/matrix3"/>
    <dgm:cxn modelId="{602EF1E5-DA1F-4F25-9F52-335C0A8CBD5A}" type="presParOf" srcId="{A4224FE7-9BBC-4062-865A-D43A140DF049}" destId="{BE8F9D25-FBB2-4901-A05F-27F55857791A}" srcOrd="0" destOrd="0" presId="urn:microsoft.com/office/officeart/2005/8/layout/matrix3"/>
    <dgm:cxn modelId="{9E65764E-F67D-45E1-AD59-D2D43BA5EE44}" type="presParOf" srcId="{A4224FE7-9BBC-4062-865A-D43A140DF049}" destId="{ABBAF0FA-4E57-420B-8BD9-D4A166110C32}" srcOrd="1" destOrd="0" presId="urn:microsoft.com/office/officeart/2005/8/layout/matrix3"/>
    <dgm:cxn modelId="{71C6D7BF-C0C5-4747-9673-A9FD7CDF5368}" type="presParOf" srcId="{A4224FE7-9BBC-4062-865A-D43A140DF049}" destId="{A4FA82A8-1178-4F4C-ACFA-3EEEA883F03E}" srcOrd="2" destOrd="0" presId="urn:microsoft.com/office/officeart/2005/8/layout/matrix3"/>
    <dgm:cxn modelId="{F1842C26-CFD2-4D43-9B17-6DC909DC7D0A}" type="presParOf" srcId="{A4224FE7-9BBC-4062-865A-D43A140DF049}" destId="{2A9610F8-779E-4E38-A399-2736776CD4D9}" srcOrd="3" destOrd="0" presId="urn:microsoft.com/office/officeart/2005/8/layout/matrix3"/>
    <dgm:cxn modelId="{D8CC07FB-DCFD-48A6-B0FE-08640B9C3386}" type="presParOf" srcId="{A4224FE7-9BBC-4062-865A-D43A140DF049}" destId="{FC7DD138-A8DD-4267-9F2D-48932B0903E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F9D25-FBB2-4901-A05F-27F55857791A}">
      <dsp:nvSpPr>
        <dsp:cNvPr id="0" name=""/>
        <dsp:cNvSpPr/>
      </dsp:nvSpPr>
      <dsp:spPr>
        <a:xfrm>
          <a:off x="228600" y="0"/>
          <a:ext cx="4191000" cy="4191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AF0FA-4E57-420B-8BD9-D4A166110C32}">
      <dsp:nvSpPr>
        <dsp:cNvPr id="0" name=""/>
        <dsp:cNvSpPr/>
      </dsp:nvSpPr>
      <dsp:spPr>
        <a:xfrm>
          <a:off x="626745" y="398144"/>
          <a:ext cx="1634490" cy="163449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Group A</a:t>
          </a:r>
          <a:endParaRPr lang="en-US" sz="3500" kern="1200" dirty="0"/>
        </a:p>
      </dsp:txBody>
      <dsp:txXfrm>
        <a:off x="706534" y="477933"/>
        <a:ext cx="1474912" cy="1474912"/>
      </dsp:txXfrm>
    </dsp:sp>
    <dsp:sp modelId="{A4FA82A8-1178-4F4C-ACFA-3EEEA883F03E}">
      <dsp:nvSpPr>
        <dsp:cNvPr id="0" name=""/>
        <dsp:cNvSpPr/>
      </dsp:nvSpPr>
      <dsp:spPr>
        <a:xfrm>
          <a:off x="2386965" y="398144"/>
          <a:ext cx="1634490" cy="163449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Group B</a:t>
          </a:r>
          <a:endParaRPr lang="en-US" sz="3500" kern="1200" dirty="0"/>
        </a:p>
      </dsp:txBody>
      <dsp:txXfrm>
        <a:off x="2466754" y="477933"/>
        <a:ext cx="1474912" cy="1474912"/>
      </dsp:txXfrm>
    </dsp:sp>
    <dsp:sp modelId="{2A9610F8-779E-4E38-A399-2736776CD4D9}">
      <dsp:nvSpPr>
        <dsp:cNvPr id="0" name=""/>
        <dsp:cNvSpPr/>
      </dsp:nvSpPr>
      <dsp:spPr>
        <a:xfrm>
          <a:off x="626745" y="2158365"/>
          <a:ext cx="1634490" cy="163449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Group C</a:t>
          </a:r>
          <a:endParaRPr lang="en-US" sz="3500" kern="1200" dirty="0"/>
        </a:p>
      </dsp:txBody>
      <dsp:txXfrm>
        <a:off x="706534" y="2238154"/>
        <a:ext cx="1474912" cy="1474912"/>
      </dsp:txXfrm>
    </dsp:sp>
    <dsp:sp modelId="{FC7DD138-A8DD-4267-9F2D-48932B0903EF}">
      <dsp:nvSpPr>
        <dsp:cNvPr id="0" name=""/>
        <dsp:cNvSpPr/>
      </dsp:nvSpPr>
      <dsp:spPr>
        <a:xfrm>
          <a:off x="2386965" y="2158365"/>
          <a:ext cx="1634490" cy="163449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Group D</a:t>
          </a:r>
          <a:endParaRPr lang="en-US" sz="3500" kern="1200" dirty="0"/>
        </a:p>
      </dsp:txBody>
      <dsp:txXfrm>
        <a:off x="2466754" y="2238154"/>
        <a:ext cx="1474912" cy="1474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A0844-C266-46EC-A036-E1634F64C44A}" type="datetimeFigureOut">
              <a:rPr lang="en-US"/>
              <a:t>5/31/2016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088AA-226D-4237-A99F-5C4B97F43BA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313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08BCD-7B2F-4BCE-87AF-5D67EFFE4D17}" type="datetimeFigureOut">
              <a:rPr lang="en-US"/>
              <a:t>5/31/2016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1353-EEA5-436B-AB14-1D84B195E66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67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12188823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ound Single Corner Rectangle 7"/>
          <p:cNvSpPr/>
          <p:nvPr/>
        </p:nvSpPr>
        <p:spPr bwMode="ltGray">
          <a:xfrm rot="10800000" flipH="1" flipV="1">
            <a:off x="6926759" y="228598"/>
            <a:ext cx="5035054" cy="5715002"/>
          </a:xfrm>
          <a:prstGeom prst="round1Rect">
            <a:avLst>
              <a:gd name="adj" fmla="val 58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3"/>
            <a:ext cx="6926756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1703718"/>
            <a:ext cx="5791200" cy="37338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5014" y="3429000"/>
            <a:ext cx="4572000" cy="19050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7466013" y="3"/>
            <a:ext cx="47228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151" y="234351"/>
            <a:ext cx="3773863" cy="46424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sz="44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lvl="0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2936" y="5029200"/>
            <a:ext cx="3782586" cy="914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917-CE56-4645-8050-1555FA0B180B}" type="datetimeFigureOut">
              <a:rPr lang="en-US"/>
              <a:pPr/>
              <a:t>5/31/2016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4DA2-3CE4-45BB-9F6F-628A0CFBDBF9}" type="slidenum">
              <a:rPr/>
              <a:pPr/>
              <a:t>‹#›</a:t>
            </a:fld>
            <a:endParaRPr/>
          </a:p>
        </p:txBody>
      </p:sp>
      <p:sp>
        <p:nvSpPr>
          <p:cNvPr id="21" name="Round Single Corner Rectangle 20"/>
          <p:cNvSpPr/>
          <p:nvPr/>
        </p:nvSpPr>
        <p:spPr bwMode="ltGray">
          <a:xfrm rot="10800000" flipV="1">
            <a:off x="227013" y="234351"/>
            <a:ext cx="7238999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57198" y="465283"/>
            <a:ext cx="6780215" cy="5249717"/>
          </a:xfrm>
          <a:prstGeom prst="round1Rect">
            <a:avLst>
              <a:gd name="adj" fmla="val 4287"/>
            </a:avLst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15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371600">
              <a:defRPr/>
            </a:lvl6pPr>
            <a:lvl7pPr marL="1600200">
              <a:defRPr/>
            </a:lvl7pPr>
            <a:lvl8pPr marL="1828800">
              <a:defRPr baseline="0"/>
            </a:lvl8pPr>
            <a:lvl9pPr marL="205740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582613"/>
            <a:ext cx="8183562" cy="5589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05974" y="582613"/>
            <a:ext cx="1951037" cy="5589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3"/>
            <a:ext cx="51800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914400"/>
            <a:ext cx="4190999" cy="38862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799" y="4953000"/>
            <a:ext cx="4201213" cy="990599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180013" y="228600"/>
            <a:ext cx="6781800" cy="5715000"/>
          </a:xfrm>
          <a:prstGeom prst="round1Rect">
            <a:avLst>
              <a:gd name="adj" fmla="val 5636"/>
            </a:avLst>
          </a:prstGeom>
          <a:solidFill>
            <a:schemeClr val="bg2"/>
          </a:solidFill>
        </p:spPr>
        <p:txBody>
          <a:bodyPr tIns="91440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71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876"/>
            <a:ext cx="12188952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451144" y="0"/>
            <a:ext cx="4737681" cy="64770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V="1">
            <a:off x="219973" y="234351"/>
            <a:ext cx="7237410" cy="60140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6477000"/>
            <a:ext cx="121889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5638801" cy="4191000"/>
          </a:xfrm>
        </p:spPr>
        <p:txBody>
          <a:bodyPr anchor="b">
            <a:no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5029200"/>
            <a:ext cx="5638800" cy="9144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981200"/>
            <a:ext cx="4648201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1" y="1981200"/>
            <a:ext cx="4648203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5/31/2016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 baseline="0"/>
            </a:lvl8pPr>
            <a:lvl9pPr marL="2057400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5/31/2016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5/31/2016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5/31/2016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H="1" flipV="1">
            <a:off x="4722814" y="234351"/>
            <a:ext cx="7237538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1"/>
            <a:ext cx="4722811" cy="61722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197" y="234351"/>
            <a:ext cx="3773863" cy="4642450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983" y="5029199"/>
            <a:ext cx="3782586" cy="9144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5/31/2016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139" y="465285"/>
            <a:ext cx="6786614" cy="52497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77000"/>
            <a:ext cx="119603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960352" y="6477000"/>
            <a:ext cx="228473" cy="381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12188825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0" name="Round Single Corner Rectangle 9"/>
          <p:cNvSpPr/>
          <p:nvPr/>
        </p:nvSpPr>
        <p:spPr>
          <a:xfrm>
            <a:off x="0" y="228600"/>
            <a:ext cx="11961877" cy="6248400"/>
          </a:xfrm>
          <a:prstGeom prst="round1Rect">
            <a:avLst>
              <a:gd name="adj" fmla="val 45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563562"/>
            <a:ext cx="9601200" cy="1189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9601202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3811" y="6248400"/>
            <a:ext cx="1091459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5/31/2016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248400"/>
            <a:ext cx="7467598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1" y="6248400"/>
            <a:ext cx="762003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33" r:id="rId10"/>
    <p:sldLayoutId id="2147483730" r:id="rId11"/>
    <p:sldLayoutId id="214748373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743" y="914400"/>
            <a:ext cx="4190999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Organic Color Chart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2016 Proposal</a:t>
            </a:r>
            <a:endParaRPr lang="en-US" dirty="0"/>
          </a:p>
        </p:txBody>
      </p:sp>
      <p:pic>
        <p:nvPicPr>
          <p:cNvPr id="5" name="Picture Placeholder 4" descr="Bottom half of woman in jeans with gardening gloves and rake standing next to metal bucket filled with leaves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083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SmartArt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</a:t>
            </a:r>
            <a:r>
              <a:rPr lang="en-US" dirty="0" smtClean="0"/>
              <a:t>here</a:t>
            </a:r>
            <a:endParaRPr lang="en-US" dirty="0"/>
          </a:p>
        </p:txBody>
      </p:sp>
      <p:graphicFrame>
        <p:nvGraphicFramePr>
          <p:cNvPr id="7" name="Content Placeholder 6" descr="Basic Matrix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44834703"/>
              </p:ext>
            </p:extLst>
          </p:nvPr>
        </p:nvGraphicFramePr>
        <p:xfrm>
          <a:off x="6246813" y="1981200"/>
          <a:ext cx="4648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929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co Living 16x9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DEFF986-5B24-4FFE-8015-C92B2DCBC2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Natural living presentation (widescreen)</Template>
  <TotalTime>0</TotalTime>
  <Words>32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Cambria</vt:lpstr>
      <vt:lpstr>Eco Living 16x9</vt:lpstr>
      <vt:lpstr>Organic Color Chart</vt:lpstr>
      <vt:lpstr>Title and Content Layout with SmartArt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2016-05-31T16:08:13Z</dcterms:created>
  <dcterms:modified xsi:type="dcterms:W3CDTF">2016-05-31T16:09:44Z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TC028010969991</vt:lpwstr>
  </property>
</Properties>
</file>