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8FD"/>
    <a:srgbClr val="33496D"/>
    <a:srgbClr val="E9E9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1D64-D9F5-4708-A8F0-5B736B17BE62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6D2B-1860-4CA4-850F-559A524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091949" y="6252258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93967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Sales Targets</a:t>
            </a:r>
          </a:p>
          <a:p>
            <a:pPr algn="ctr"/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</a:t>
            </a:r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0960" y="6027003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18262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31" y="275146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Revenue Target</a:t>
            </a:r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2621" y="215095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98368" y="-10160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36" y="1407476"/>
            <a:ext cx="8949374" cy="40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18262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31" y="2553349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Net New Customer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Targets</a:t>
            </a:r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2621" y="215095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98368" y="-10160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990" y="1762917"/>
            <a:ext cx="8537088" cy="33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18262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31" y="2828834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Renewal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Targets</a:t>
            </a:r>
            <a:endParaRPr lang="en-US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2621" y="215095"/>
            <a:ext cx="145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Corp.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98368" y="-10160"/>
            <a:ext cx="288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ACME</a:t>
            </a:r>
            <a:endParaRPr lang="en-US" sz="72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79" y="1341754"/>
            <a:ext cx="7489279" cy="44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34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9815" y="2849880"/>
            <a:ext cx="6292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Good Luck in Q2!</a:t>
            </a:r>
            <a:endParaRPr lang="en-US" sz="6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Marwen M.</dc:creator>
  <cp:lastModifiedBy>Marwen M.</cp:lastModifiedBy>
  <cp:revision>16</cp:revision>
  <dcterms:created xsi:type="dcterms:W3CDTF">2015-09-02T16:54:47Z</dcterms:created>
  <dcterms:modified xsi:type="dcterms:W3CDTF">2016-02-04T20:46:37Z</dcterms:modified>
</cp:coreProperties>
</file>