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9"/>
  </p:notesMasterIdLst>
  <p:handoutMasterIdLst>
    <p:handoutMasterId r:id="rId10"/>
  </p:handoutMasterIdLst>
  <p:sldIdLst>
    <p:sldId id="256" r:id="rId2"/>
    <p:sldId id="257" r:id="rId3"/>
    <p:sldId id="266" r:id="rId4"/>
    <p:sldId id="283" r:id="rId5"/>
    <p:sldId id="282" r:id="rId6"/>
    <p:sldId id="277" r:id="rId7"/>
    <p:sldId id="284" r:id="rId8"/>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78187-3484-4568-A1F8-D3510AFFAAD5}" v="415" dt="2025-07-16T23:07:13.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39"/>
      </p:cViewPr>
      <p:guideLst>
        <p:guide orient="horz" pos="1620"/>
        <p:guide pos="2880"/>
      </p:guideLst>
    </p:cSldViewPr>
  </p:slideViewPr>
  <p:notesTextViewPr>
    <p:cViewPr>
      <p:scale>
        <a:sx n="1" d="1"/>
        <a:sy n="1" d="1"/>
      </p:scale>
      <p:origin x="0" y="0"/>
    </p:cViewPr>
  </p:notesTextViewPr>
  <p:notesViewPr>
    <p:cSldViewPr snapToGrid="0">
      <p:cViewPr varScale="1">
        <p:scale>
          <a:sx n="67" d="100"/>
          <a:sy n="67" d="100"/>
        </p:scale>
        <p:origin x="2829"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handoutMaster" Target="handoutMasters/handoutMaster1.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Petillo" userId="dd35f5627cdd12a4" providerId="LiveId" clId="{75978187-3484-4568-A1F8-D3510AFFAAD5}"/>
    <pc:docChg chg="undo custSel addSld delSld modSld sldOrd modMainMaster">
      <pc:chgData name="Alberto Petillo" userId="dd35f5627cdd12a4" providerId="LiveId" clId="{75978187-3484-4568-A1F8-D3510AFFAAD5}" dt="2025-07-16T23:07:13.314" v="2990" actId="14100"/>
      <pc:docMkLst>
        <pc:docMk/>
      </pc:docMkLst>
      <pc:sldChg chg="addSp delSp modSp mod">
        <pc:chgData name="Alberto Petillo" userId="dd35f5627cdd12a4" providerId="LiveId" clId="{75978187-3484-4568-A1F8-D3510AFFAAD5}" dt="2025-07-16T18:37:23.614" v="663"/>
        <pc:sldMkLst>
          <pc:docMk/>
          <pc:sldMk cId="0" sldId="256"/>
        </pc:sldMkLst>
        <pc:spChg chg="del">
          <ac:chgData name="Alberto Petillo" userId="dd35f5627cdd12a4" providerId="LiveId" clId="{75978187-3484-4568-A1F8-D3510AFFAAD5}" dt="2025-07-16T18:06:21.053" v="0" actId="478"/>
          <ac:spMkLst>
            <pc:docMk/>
            <pc:sldMk cId="0" sldId="256"/>
            <ac:spMk id="119" creationId="{00000000-0000-0000-0000-000000000000}"/>
          </ac:spMkLst>
        </pc:spChg>
        <pc:spChg chg="mod">
          <ac:chgData name="Alberto Petillo" userId="dd35f5627cdd12a4" providerId="LiveId" clId="{75978187-3484-4568-A1F8-D3510AFFAAD5}" dt="2025-07-16T18:06:41.850" v="33" actId="21"/>
          <ac:spMkLst>
            <pc:docMk/>
            <pc:sldMk cId="0" sldId="256"/>
            <ac:spMk id="122" creationId="{00000000-0000-0000-0000-000000000000}"/>
          </ac:spMkLst>
        </pc:spChg>
        <pc:spChg chg="del">
          <ac:chgData name="Alberto Petillo" userId="dd35f5627cdd12a4" providerId="LiveId" clId="{75978187-3484-4568-A1F8-D3510AFFAAD5}" dt="2025-07-16T18:06:45.004" v="34" actId="478"/>
          <ac:spMkLst>
            <pc:docMk/>
            <pc:sldMk cId="0" sldId="256"/>
            <ac:spMk id="123" creationId="{00000000-0000-0000-0000-000000000000}"/>
          </ac:spMkLst>
        </pc:spChg>
        <pc:picChg chg="add mod">
          <ac:chgData name="Alberto Petillo" userId="dd35f5627cdd12a4" providerId="LiveId" clId="{75978187-3484-4568-A1F8-D3510AFFAAD5}" dt="2025-07-16T18:37:23.614" v="663"/>
          <ac:picMkLst>
            <pc:docMk/>
            <pc:sldMk cId="0" sldId="256"/>
            <ac:picMk id="3" creationId="{CCF7BA9B-2F4B-95CF-6C04-5030E80AA531}"/>
          </ac:picMkLst>
        </pc:picChg>
      </pc:sldChg>
      <pc:sldChg chg="addSp delSp modSp mod">
        <pc:chgData name="Alberto Petillo" userId="dd35f5627cdd12a4" providerId="LiveId" clId="{75978187-3484-4568-A1F8-D3510AFFAAD5}" dt="2025-07-16T18:37:57.417" v="664" actId="20577"/>
        <pc:sldMkLst>
          <pc:docMk/>
          <pc:sldMk cId="0" sldId="257"/>
        </pc:sldMkLst>
        <pc:spChg chg="add mod">
          <ac:chgData name="Alberto Petillo" userId="dd35f5627cdd12a4" providerId="LiveId" clId="{75978187-3484-4568-A1F8-D3510AFFAAD5}" dt="2025-07-16T18:30:31.800" v="267"/>
          <ac:spMkLst>
            <pc:docMk/>
            <pc:sldMk cId="0" sldId="257"/>
            <ac:spMk id="2" creationId="{5DC952D5-A1C1-A86B-D1A0-459F09F93AA5}"/>
          </ac:spMkLst>
        </pc:spChg>
        <pc:spChg chg="add mod">
          <ac:chgData name="Alberto Petillo" userId="dd35f5627cdd12a4" providerId="LiveId" clId="{75978187-3484-4568-A1F8-D3510AFFAAD5}" dt="2025-07-16T18:30:31.800" v="267"/>
          <ac:spMkLst>
            <pc:docMk/>
            <pc:sldMk cId="0" sldId="257"/>
            <ac:spMk id="3" creationId="{D58F8FB4-03AF-5AB9-5B35-9A936809A59E}"/>
          </ac:spMkLst>
        </pc:spChg>
        <pc:spChg chg="add mod">
          <ac:chgData name="Alberto Petillo" userId="dd35f5627cdd12a4" providerId="LiveId" clId="{75978187-3484-4568-A1F8-D3510AFFAAD5}" dt="2025-07-16T18:36:23.183" v="661" actId="1035"/>
          <ac:spMkLst>
            <pc:docMk/>
            <pc:sldMk cId="0" sldId="257"/>
            <ac:spMk id="4" creationId="{7606D7D7-33D1-9B30-7061-6406DB2B3854}"/>
          </ac:spMkLst>
        </pc:spChg>
        <pc:spChg chg="add mod">
          <ac:chgData name="Alberto Petillo" userId="dd35f5627cdd12a4" providerId="LiveId" clId="{75978187-3484-4568-A1F8-D3510AFFAAD5}" dt="2025-07-16T18:36:23.183" v="661" actId="1035"/>
          <ac:spMkLst>
            <pc:docMk/>
            <pc:sldMk cId="0" sldId="257"/>
            <ac:spMk id="5" creationId="{83B45BE9-9A9F-9DBD-7C66-068B532296E5}"/>
          </ac:spMkLst>
        </pc:spChg>
        <pc:spChg chg="add mod">
          <ac:chgData name="Alberto Petillo" userId="dd35f5627cdd12a4" providerId="LiveId" clId="{75978187-3484-4568-A1F8-D3510AFFAAD5}" dt="2025-07-16T18:36:18.719" v="649" actId="1035"/>
          <ac:spMkLst>
            <pc:docMk/>
            <pc:sldMk cId="0" sldId="257"/>
            <ac:spMk id="6" creationId="{F3B743A7-B9C4-EE51-F202-1AB3DBF3B059}"/>
          </ac:spMkLst>
        </pc:spChg>
        <pc:spChg chg="add mod">
          <ac:chgData name="Alberto Petillo" userId="dd35f5627cdd12a4" providerId="LiveId" clId="{75978187-3484-4568-A1F8-D3510AFFAAD5}" dt="2025-07-16T18:33:27.384" v="493" actId="1035"/>
          <ac:spMkLst>
            <pc:docMk/>
            <pc:sldMk cId="0" sldId="257"/>
            <ac:spMk id="7" creationId="{578011FF-2563-D0CA-C635-919816D82DEE}"/>
          </ac:spMkLst>
        </pc:spChg>
        <pc:spChg chg="mod">
          <ac:chgData name="Alberto Petillo" userId="dd35f5627cdd12a4" providerId="LiveId" clId="{75978187-3484-4568-A1F8-D3510AFFAAD5}" dt="2025-07-16T18:32:54.782" v="462" actId="1035"/>
          <ac:spMkLst>
            <pc:docMk/>
            <pc:sldMk cId="0" sldId="257"/>
            <ac:spMk id="129" creationId="{00000000-0000-0000-0000-000000000000}"/>
          </ac:spMkLst>
        </pc:spChg>
        <pc:spChg chg="mod">
          <ac:chgData name="Alberto Petillo" userId="dd35f5627cdd12a4" providerId="LiveId" clId="{75978187-3484-4568-A1F8-D3510AFFAAD5}" dt="2025-07-16T18:36:23.183" v="661" actId="1035"/>
          <ac:spMkLst>
            <pc:docMk/>
            <pc:sldMk cId="0" sldId="257"/>
            <ac:spMk id="130" creationId="{00000000-0000-0000-0000-000000000000}"/>
          </ac:spMkLst>
        </pc:spChg>
        <pc:spChg chg="mod">
          <ac:chgData name="Alberto Petillo" userId="dd35f5627cdd12a4" providerId="LiveId" clId="{75978187-3484-4568-A1F8-D3510AFFAAD5}" dt="2025-07-16T18:36:23.183" v="661" actId="1035"/>
          <ac:spMkLst>
            <pc:docMk/>
            <pc:sldMk cId="0" sldId="257"/>
            <ac:spMk id="131" creationId="{00000000-0000-0000-0000-000000000000}"/>
          </ac:spMkLst>
        </pc:spChg>
        <pc:spChg chg="mod">
          <ac:chgData name="Alberto Petillo" userId="dd35f5627cdd12a4" providerId="LiveId" clId="{75978187-3484-4568-A1F8-D3510AFFAAD5}" dt="2025-07-16T18:36:23.183" v="661" actId="1035"/>
          <ac:spMkLst>
            <pc:docMk/>
            <pc:sldMk cId="0" sldId="257"/>
            <ac:spMk id="132" creationId="{00000000-0000-0000-0000-000000000000}"/>
          </ac:spMkLst>
        </pc:spChg>
        <pc:spChg chg="mod">
          <ac:chgData name="Alberto Petillo" userId="dd35f5627cdd12a4" providerId="LiveId" clId="{75978187-3484-4568-A1F8-D3510AFFAAD5}" dt="2025-07-16T18:36:23.183" v="661" actId="1035"/>
          <ac:spMkLst>
            <pc:docMk/>
            <pc:sldMk cId="0" sldId="257"/>
            <ac:spMk id="133" creationId="{00000000-0000-0000-0000-000000000000}"/>
          </ac:spMkLst>
        </pc:spChg>
        <pc:spChg chg="mod">
          <ac:chgData name="Alberto Petillo" userId="dd35f5627cdd12a4" providerId="LiveId" clId="{75978187-3484-4568-A1F8-D3510AFFAAD5}" dt="2025-07-16T18:36:23.183" v="661" actId="1035"/>
          <ac:spMkLst>
            <pc:docMk/>
            <pc:sldMk cId="0" sldId="257"/>
            <ac:spMk id="134" creationId="{00000000-0000-0000-0000-000000000000}"/>
          </ac:spMkLst>
        </pc:spChg>
        <pc:spChg chg="mod">
          <ac:chgData name="Alberto Petillo" userId="dd35f5627cdd12a4" providerId="LiveId" clId="{75978187-3484-4568-A1F8-D3510AFFAAD5}" dt="2025-07-16T18:36:40.801" v="662" actId="113"/>
          <ac:spMkLst>
            <pc:docMk/>
            <pc:sldMk cId="0" sldId="257"/>
            <ac:spMk id="135" creationId="{00000000-0000-0000-0000-000000000000}"/>
          </ac:spMkLst>
        </pc:spChg>
        <pc:spChg chg="mod">
          <ac:chgData name="Alberto Petillo" userId="dd35f5627cdd12a4" providerId="LiveId" clId="{75978187-3484-4568-A1F8-D3510AFFAAD5}" dt="2025-07-16T18:33:30.840" v="507" actId="1035"/>
          <ac:spMkLst>
            <pc:docMk/>
            <pc:sldMk cId="0" sldId="257"/>
            <ac:spMk id="136" creationId="{00000000-0000-0000-0000-000000000000}"/>
          </ac:spMkLst>
        </pc:spChg>
        <pc:spChg chg="mod">
          <ac:chgData name="Alberto Petillo" userId="dd35f5627cdd12a4" providerId="LiveId" clId="{75978187-3484-4568-A1F8-D3510AFFAAD5}" dt="2025-07-16T18:37:57.417" v="664" actId="20577"/>
          <ac:spMkLst>
            <pc:docMk/>
            <pc:sldMk cId="0" sldId="257"/>
            <ac:spMk id="137" creationId="{00000000-0000-0000-0000-000000000000}"/>
          </ac:spMkLst>
        </pc:spChg>
        <pc:spChg chg="mod">
          <ac:chgData name="Alberto Petillo" userId="dd35f5627cdd12a4" providerId="LiveId" clId="{75978187-3484-4568-A1F8-D3510AFFAAD5}" dt="2025-07-16T18:36:00.498" v="640" actId="20577"/>
          <ac:spMkLst>
            <pc:docMk/>
            <pc:sldMk cId="0" sldId="257"/>
            <ac:spMk id="138" creationId="{00000000-0000-0000-0000-000000000000}"/>
          </ac:spMkLst>
        </pc:spChg>
        <pc:spChg chg="mod">
          <ac:chgData name="Alberto Petillo" userId="dd35f5627cdd12a4" providerId="LiveId" clId="{75978187-3484-4568-A1F8-D3510AFFAAD5}" dt="2025-07-16T18:23:14.543" v="96" actId="20577"/>
          <ac:spMkLst>
            <pc:docMk/>
            <pc:sldMk cId="0" sldId="257"/>
            <ac:spMk id="139" creationId="{00000000-0000-0000-0000-000000000000}"/>
          </ac:spMkLst>
        </pc:spChg>
        <pc:spChg chg="mod">
          <ac:chgData name="Alberto Petillo" userId="dd35f5627cdd12a4" providerId="LiveId" clId="{75978187-3484-4568-A1F8-D3510AFFAAD5}" dt="2025-07-16T18:36:23.183" v="661" actId="1035"/>
          <ac:spMkLst>
            <pc:docMk/>
            <pc:sldMk cId="0" sldId="257"/>
            <ac:spMk id="140" creationId="{00000000-0000-0000-0000-000000000000}"/>
          </ac:spMkLst>
        </pc:spChg>
        <pc:spChg chg="mod">
          <ac:chgData name="Alberto Petillo" userId="dd35f5627cdd12a4" providerId="LiveId" clId="{75978187-3484-4568-A1F8-D3510AFFAAD5}" dt="2025-07-16T18:32:54.782" v="462" actId="1035"/>
          <ac:spMkLst>
            <pc:docMk/>
            <pc:sldMk cId="0" sldId="257"/>
            <ac:spMk id="141" creationId="{00000000-0000-0000-0000-000000000000}"/>
          </ac:spMkLst>
        </pc:spChg>
        <pc:spChg chg="mod">
          <ac:chgData name="Alberto Petillo" userId="dd35f5627cdd12a4" providerId="LiveId" clId="{75978187-3484-4568-A1F8-D3510AFFAAD5}" dt="2025-07-16T18:36:23.183" v="661" actId="1035"/>
          <ac:spMkLst>
            <pc:docMk/>
            <pc:sldMk cId="0" sldId="257"/>
            <ac:spMk id="142" creationId="{00000000-0000-0000-0000-000000000000}"/>
          </ac:spMkLst>
        </pc:spChg>
        <pc:spChg chg="mod">
          <ac:chgData name="Alberto Petillo" userId="dd35f5627cdd12a4" providerId="LiveId" clId="{75978187-3484-4568-A1F8-D3510AFFAAD5}" dt="2025-07-16T18:35:41.970" v="604" actId="1035"/>
          <ac:spMkLst>
            <pc:docMk/>
            <pc:sldMk cId="0" sldId="257"/>
            <ac:spMk id="144" creationId="{00000000-0000-0000-0000-000000000000}"/>
          </ac:spMkLst>
        </pc:spChg>
        <pc:picChg chg="del">
          <ac:chgData name="Alberto Petillo" userId="dd35f5627cdd12a4" providerId="LiveId" clId="{75978187-3484-4568-A1F8-D3510AFFAAD5}" dt="2025-07-16T18:23:19.599" v="97" actId="478"/>
          <ac:picMkLst>
            <pc:docMk/>
            <pc:sldMk cId="0" sldId="257"/>
            <ac:picMk id="143" creationId="{00000000-0000-0000-0000-000000000000}"/>
          </ac:picMkLst>
        </pc:picChg>
      </pc:sldChg>
      <pc:sldChg chg="del ord">
        <pc:chgData name="Alberto Petillo" userId="dd35f5627cdd12a4" providerId="LiveId" clId="{75978187-3484-4568-A1F8-D3510AFFAAD5}" dt="2025-07-16T22:37:59.345" v="2197" actId="2696"/>
        <pc:sldMkLst>
          <pc:docMk/>
          <pc:sldMk cId="0" sldId="258"/>
        </pc:sldMkLst>
      </pc:sldChg>
      <pc:sldChg chg="del ord">
        <pc:chgData name="Alberto Petillo" userId="dd35f5627cdd12a4" providerId="LiveId" clId="{75978187-3484-4568-A1F8-D3510AFFAAD5}" dt="2025-07-16T22:03:47.484" v="1473" actId="47"/>
        <pc:sldMkLst>
          <pc:docMk/>
          <pc:sldMk cId="0" sldId="259"/>
        </pc:sldMkLst>
      </pc:sldChg>
      <pc:sldChg chg="del">
        <pc:chgData name="Alberto Petillo" userId="dd35f5627cdd12a4" providerId="LiveId" clId="{75978187-3484-4568-A1F8-D3510AFFAAD5}" dt="2025-07-16T22:38:04.815" v="2198" actId="2696"/>
        <pc:sldMkLst>
          <pc:docMk/>
          <pc:sldMk cId="0" sldId="260"/>
        </pc:sldMkLst>
      </pc:sldChg>
      <pc:sldChg chg="delSp add del mod">
        <pc:chgData name="Alberto Petillo" userId="dd35f5627cdd12a4" providerId="LiveId" clId="{75978187-3484-4568-A1F8-D3510AFFAAD5}" dt="2025-07-16T22:40:22.631" v="2246" actId="2696"/>
        <pc:sldMkLst>
          <pc:docMk/>
          <pc:sldMk cId="0" sldId="261"/>
        </pc:sldMkLst>
        <pc:picChg chg="del">
          <ac:chgData name="Alberto Petillo" userId="dd35f5627cdd12a4" providerId="LiveId" clId="{75978187-3484-4568-A1F8-D3510AFFAAD5}" dt="2025-07-16T22:39:41.035" v="2238" actId="478"/>
          <ac:picMkLst>
            <pc:docMk/>
            <pc:sldMk cId="0" sldId="261"/>
            <ac:picMk id="258" creationId="{00000000-0000-0000-0000-000000000000}"/>
          </ac:picMkLst>
        </pc:picChg>
      </pc:sldChg>
      <pc:sldChg chg="delSp modSp del mod">
        <pc:chgData name="Alberto Petillo" userId="dd35f5627cdd12a4" providerId="LiveId" clId="{75978187-3484-4568-A1F8-D3510AFFAAD5}" dt="2025-07-16T22:38:09.780" v="2200" actId="2696"/>
        <pc:sldMkLst>
          <pc:docMk/>
          <pc:sldMk cId="0" sldId="262"/>
        </pc:sldMkLst>
        <pc:spChg chg="del">
          <ac:chgData name="Alberto Petillo" userId="dd35f5627cdd12a4" providerId="LiveId" clId="{75978187-3484-4568-A1F8-D3510AFFAAD5}" dt="2025-07-16T20:46:53.956" v="1028" actId="478"/>
          <ac:spMkLst>
            <pc:docMk/>
            <pc:sldMk cId="0" sldId="262"/>
            <ac:spMk id="266" creationId="{00000000-0000-0000-0000-000000000000}"/>
          </ac:spMkLst>
        </pc:spChg>
        <pc:spChg chg="mod">
          <ac:chgData name="Alberto Petillo" userId="dd35f5627cdd12a4" providerId="LiveId" clId="{75978187-3484-4568-A1F8-D3510AFFAAD5}" dt="2025-07-16T20:47:04.429" v="1043" actId="20577"/>
          <ac:spMkLst>
            <pc:docMk/>
            <pc:sldMk cId="0" sldId="262"/>
            <ac:spMk id="267" creationId="{00000000-0000-0000-0000-000000000000}"/>
          </ac:spMkLst>
        </pc:spChg>
        <pc:spChg chg="mod">
          <ac:chgData name="Alberto Petillo" userId="dd35f5627cdd12a4" providerId="LiveId" clId="{75978187-3484-4568-A1F8-D3510AFFAAD5}" dt="2025-07-16T20:47:09.380" v="1050" actId="20577"/>
          <ac:spMkLst>
            <pc:docMk/>
            <pc:sldMk cId="0" sldId="262"/>
            <ac:spMk id="275" creationId="{00000000-0000-0000-0000-000000000000}"/>
          </ac:spMkLst>
        </pc:spChg>
        <pc:spChg chg="del">
          <ac:chgData name="Alberto Petillo" userId="dd35f5627cdd12a4" providerId="LiveId" clId="{75978187-3484-4568-A1F8-D3510AFFAAD5}" dt="2025-07-16T20:46:57.877" v="1030" actId="478"/>
          <ac:spMkLst>
            <pc:docMk/>
            <pc:sldMk cId="0" sldId="262"/>
            <ac:spMk id="291" creationId="{00000000-0000-0000-0000-000000000000}"/>
          </ac:spMkLst>
        </pc:spChg>
        <pc:spChg chg="del">
          <ac:chgData name="Alberto Petillo" userId="dd35f5627cdd12a4" providerId="LiveId" clId="{75978187-3484-4568-A1F8-D3510AFFAAD5}" dt="2025-07-16T20:46:56.299" v="1029" actId="478"/>
          <ac:spMkLst>
            <pc:docMk/>
            <pc:sldMk cId="0" sldId="262"/>
            <ac:spMk id="292" creationId="{00000000-0000-0000-0000-000000000000}"/>
          </ac:spMkLst>
        </pc:spChg>
        <pc:picChg chg="del">
          <ac:chgData name="Alberto Petillo" userId="dd35f5627cdd12a4" providerId="LiveId" clId="{75978187-3484-4568-A1F8-D3510AFFAAD5}" dt="2025-07-16T20:46:58.831" v="1031" actId="478"/>
          <ac:picMkLst>
            <pc:docMk/>
            <pc:sldMk cId="0" sldId="262"/>
            <ac:picMk id="289" creationId="{00000000-0000-0000-0000-000000000000}"/>
          </ac:picMkLst>
        </pc:picChg>
      </pc:sldChg>
      <pc:sldChg chg="del">
        <pc:chgData name="Alberto Petillo" userId="dd35f5627cdd12a4" providerId="LiveId" clId="{75978187-3484-4568-A1F8-D3510AFFAAD5}" dt="2025-07-16T22:03:17.636" v="1466" actId="2696"/>
        <pc:sldMkLst>
          <pc:docMk/>
          <pc:sldMk cId="0" sldId="263"/>
        </pc:sldMkLst>
      </pc:sldChg>
      <pc:sldChg chg="del">
        <pc:chgData name="Alberto Petillo" userId="dd35f5627cdd12a4" providerId="LiveId" clId="{75978187-3484-4568-A1F8-D3510AFFAAD5}" dt="2025-07-16T22:38:07.585" v="2199" actId="2696"/>
        <pc:sldMkLst>
          <pc:docMk/>
          <pc:sldMk cId="0" sldId="264"/>
        </pc:sldMkLst>
      </pc:sldChg>
      <pc:sldChg chg="del">
        <pc:chgData name="Alberto Petillo" userId="dd35f5627cdd12a4" providerId="LiveId" clId="{75978187-3484-4568-A1F8-D3510AFFAAD5}" dt="2025-07-16T22:37:50.631" v="2190" actId="2696"/>
        <pc:sldMkLst>
          <pc:docMk/>
          <pc:sldMk cId="0" sldId="265"/>
        </pc:sldMkLst>
      </pc:sldChg>
      <pc:sldChg chg="addSp delSp modSp mod ord">
        <pc:chgData name="Alberto Petillo" userId="dd35f5627cdd12a4" providerId="LiveId" clId="{75978187-3484-4568-A1F8-D3510AFFAAD5}" dt="2025-07-16T20:41:48.569" v="1027" actId="20577"/>
        <pc:sldMkLst>
          <pc:docMk/>
          <pc:sldMk cId="0" sldId="266"/>
        </pc:sldMkLst>
        <pc:spChg chg="add del mod">
          <ac:chgData name="Alberto Petillo" userId="dd35f5627cdd12a4" providerId="LiveId" clId="{75978187-3484-4568-A1F8-D3510AFFAAD5}" dt="2025-07-16T18:41:11.112" v="759" actId="1076"/>
          <ac:spMkLst>
            <pc:docMk/>
            <pc:sldMk cId="0" sldId="266"/>
            <ac:spMk id="2" creationId="{828F9A8B-81A8-4CE5-14AD-3209E010BDCF}"/>
          </ac:spMkLst>
        </pc:spChg>
        <pc:spChg chg="add mod">
          <ac:chgData name="Alberto Petillo" userId="dd35f5627cdd12a4" providerId="LiveId" clId="{75978187-3484-4568-A1F8-D3510AFFAAD5}" dt="2025-07-16T20:37:40.406" v="983" actId="1076"/>
          <ac:spMkLst>
            <pc:docMk/>
            <pc:sldMk cId="0" sldId="266"/>
            <ac:spMk id="2" creationId="{F0181A15-76FB-657F-7AE5-5E43A8F26BBB}"/>
          </ac:spMkLst>
        </pc:spChg>
        <pc:spChg chg="mod">
          <ac:chgData name="Alberto Petillo" userId="dd35f5627cdd12a4" providerId="LiveId" clId="{75978187-3484-4568-A1F8-D3510AFFAAD5}" dt="2025-07-16T18:40:07.519" v="693"/>
          <ac:spMkLst>
            <pc:docMk/>
            <pc:sldMk cId="0" sldId="266"/>
            <ac:spMk id="4" creationId="{D793A60E-FBF4-2BBD-2C2C-5C59475EC765}"/>
          </ac:spMkLst>
        </pc:spChg>
        <pc:spChg chg="mod">
          <ac:chgData name="Alberto Petillo" userId="dd35f5627cdd12a4" providerId="LiveId" clId="{75978187-3484-4568-A1F8-D3510AFFAAD5}" dt="2025-07-16T20:38:44.077" v="984"/>
          <ac:spMkLst>
            <pc:docMk/>
            <pc:sldMk cId="0" sldId="266"/>
            <ac:spMk id="4" creationId="{F87A9FC5-94C2-9127-50A5-485D43E16EF4}"/>
          </ac:spMkLst>
        </pc:spChg>
        <pc:spChg chg="mod">
          <ac:chgData name="Alberto Petillo" userId="dd35f5627cdd12a4" providerId="LiveId" clId="{75978187-3484-4568-A1F8-D3510AFFAAD5}" dt="2025-07-16T18:40:07.519" v="693"/>
          <ac:spMkLst>
            <pc:docMk/>
            <pc:sldMk cId="0" sldId="266"/>
            <ac:spMk id="5" creationId="{7579240E-75F3-411D-01FE-EDF28519731F}"/>
          </ac:spMkLst>
        </pc:spChg>
        <pc:spChg chg="mod">
          <ac:chgData name="Alberto Petillo" userId="dd35f5627cdd12a4" providerId="LiveId" clId="{75978187-3484-4568-A1F8-D3510AFFAAD5}" dt="2025-07-16T20:38:44.077" v="984"/>
          <ac:spMkLst>
            <pc:docMk/>
            <pc:sldMk cId="0" sldId="266"/>
            <ac:spMk id="5" creationId="{9B0A937A-1117-6A76-9A10-E35D7A3613A4}"/>
          </ac:spMkLst>
        </pc:spChg>
        <pc:spChg chg="mod">
          <ac:chgData name="Alberto Petillo" userId="dd35f5627cdd12a4" providerId="LiveId" clId="{75978187-3484-4568-A1F8-D3510AFFAAD5}" dt="2025-07-16T20:38:44.077" v="984"/>
          <ac:spMkLst>
            <pc:docMk/>
            <pc:sldMk cId="0" sldId="266"/>
            <ac:spMk id="6" creationId="{3F29CD2C-665E-FEFA-F960-B64B8257E63D}"/>
          </ac:spMkLst>
        </pc:spChg>
        <pc:spChg chg="mod">
          <ac:chgData name="Alberto Petillo" userId="dd35f5627cdd12a4" providerId="LiveId" clId="{75978187-3484-4568-A1F8-D3510AFFAAD5}" dt="2025-07-16T18:40:07.519" v="693"/>
          <ac:spMkLst>
            <pc:docMk/>
            <pc:sldMk cId="0" sldId="266"/>
            <ac:spMk id="6" creationId="{D7B0D42C-335A-90E9-20DF-5E6143823952}"/>
          </ac:spMkLst>
        </pc:spChg>
        <pc:spChg chg="mod">
          <ac:chgData name="Alberto Petillo" userId="dd35f5627cdd12a4" providerId="LiveId" clId="{75978187-3484-4568-A1F8-D3510AFFAAD5}" dt="2025-07-16T18:40:07.519" v="693"/>
          <ac:spMkLst>
            <pc:docMk/>
            <pc:sldMk cId="0" sldId="266"/>
            <ac:spMk id="7" creationId="{8835F875-EB19-01A4-33BF-30582F8C0AB7}"/>
          </ac:spMkLst>
        </pc:spChg>
        <pc:spChg chg="mod">
          <ac:chgData name="Alberto Petillo" userId="dd35f5627cdd12a4" providerId="LiveId" clId="{75978187-3484-4568-A1F8-D3510AFFAAD5}" dt="2025-07-16T20:38:44.077" v="984"/>
          <ac:spMkLst>
            <pc:docMk/>
            <pc:sldMk cId="0" sldId="266"/>
            <ac:spMk id="7" creationId="{8E041C0F-3160-CB9E-F113-1B0E892E51E6}"/>
          </ac:spMkLst>
        </pc:spChg>
        <pc:spChg chg="mod">
          <ac:chgData name="Alberto Petillo" userId="dd35f5627cdd12a4" providerId="LiveId" clId="{75978187-3484-4568-A1F8-D3510AFFAAD5}" dt="2025-07-16T20:38:44.077" v="984"/>
          <ac:spMkLst>
            <pc:docMk/>
            <pc:sldMk cId="0" sldId="266"/>
            <ac:spMk id="8" creationId="{B0F4F3AC-7D3D-C8AE-6460-79EC52B2D327}"/>
          </ac:spMkLst>
        </pc:spChg>
        <pc:spChg chg="mod">
          <ac:chgData name="Alberto Petillo" userId="dd35f5627cdd12a4" providerId="LiveId" clId="{75978187-3484-4568-A1F8-D3510AFFAAD5}" dt="2025-07-16T18:40:07.519" v="693"/>
          <ac:spMkLst>
            <pc:docMk/>
            <pc:sldMk cId="0" sldId="266"/>
            <ac:spMk id="8" creationId="{DEBFC801-77C4-7824-F317-42A8D5A03A51}"/>
          </ac:spMkLst>
        </pc:spChg>
        <pc:spChg chg="add del mod">
          <ac:chgData name="Alberto Petillo" userId="dd35f5627cdd12a4" providerId="LiveId" clId="{75978187-3484-4568-A1F8-D3510AFFAAD5}" dt="2025-07-16T18:41:11.112" v="759" actId="1076"/>
          <ac:spMkLst>
            <pc:docMk/>
            <pc:sldMk cId="0" sldId="266"/>
            <ac:spMk id="9" creationId="{1F83208C-6FAB-A9B1-5F86-2124281ACF64}"/>
          </ac:spMkLst>
        </pc:spChg>
        <pc:spChg chg="add del mod">
          <ac:chgData name="Alberto Petillo" userId="dd35f5627cdd12a4" providerId="LiveId" clId="{75978187-3484-4568-A1F8-D3510AFFAAD5}" dt="2025-07-16T18:41:11.112" v="759" actId="1076"/>
          <ac:spMkLst>
            <pc:docMk/>
            <pc:sldMk cId="0" sldId="266"/>
            <ac:spMk id="10" creationId="{BB56D71A-D5E1-D3AF-FBB0-ABAC794E3CAD}"/>
          </ac:spMkLst>
        </pc:spChg>
        <pc:spChg chg="mod">
          <ac:chgData name="Alberto Petillo" userId="dd35f5627cdd12a4" providerId="LiveId" clId="{75978187-3484-4568-A1F8-D3510AFFAAD5}" dt="2025-07-16T20:39:55.356" v="987"/>
          <ac:spMkLst>
            <pc:docMk/>
            <pc:sldMk cId="0" sldId="266"/>
            <ac:spMk id="10" creationId="{CA43F22B-979C-011D-1F00-9724E0DDC660}"/>
          </ac:spMkLst>
        </pc:spChg>
        <pc:spChg chg="mod">
          <ac:chgData name="Alberto Petillo" userId="dd35f5627cdd12a4" providerId="LiveId" clId="{75978187-3484-4568-A1F8-D3510AFFAAD5}" dt="2025-07-16T20:39:55.356" v="987"/>
          <ac:spMkLst>
            <pc:docMk/>
            <pc:sldMk cId="0" sldId="266"/>
            <ac:spMk id="11" creationId="{A6320EE2-F51F-BFC5-2253-A39F52DE717A}"/>
          </ac:spMkLst>
        </pc:spChg>
        <pc:spChg chg="mod">
          <ac:chgData name="Alberto Petillo" userId="dd35f5627cdd12a4" providerId="LiveId" clId="{75978187-3484-4568-A1F8-D3510AFFAAD5}" dt="2025-07-16T20:39:55.356" v="987"/>
          <ac:spMkLst>
            <pc:docMk/>
            <pc:sldMk cId="0" sldId="266"/>
            <ac:spMk id="12" creationId="{5A9AB8CC-0779-B0E2-9EFB-B9EC62118168}"/>
          </ac:spMkLst>
        </pc:spChg>
        <pc:spChg chg="mod">
          <ac:chgData name="Alberto Petillo" userId="dd35f5627cdd12a4" providerId="LiveId" clId="{75978187-3484-4568-A1F8-D3510AFFAAD5}" dt="2025-07-16T20:39:55.356" v="987"/>
          <ac:spMkLst>
            <pc:docMk/>
            <pc:sldMk cId="0" sldId="266"/>
            <ac:spMk id="13" creationId="{6A32C4BE-43C4-ACE7-10D0-C81D69C37017}"/>
          </ac:spMkLst>
        </pc:spChg>
        <pc:spChg chg="del">
          <ac:chgData name="Alberto Petillo" userId="dd35f5627cdd12a4" providerId="LiveId" clId="{75978187-3484-4568-A1F8-D3510AFFAAD5}" dt="2025-07-16T18:39:04.881" v="668" actId="478"/>
          <ac:spMkLst>
            <pc:docMk/>
            <pc:sldMk cId="0" sldId="266"/>
            <ac:spMk id="390" creationId="{00000000-0000-0000-0000-000000000000}"/>
          </ac:spMkLst>
        </pc:spChg>
        <pc:spChg chg="mod">
          <ac:chgData name="Alberto Petillo" userId="dd35f5627cdd12a4" providerId="LiveId" clId="{75978187-3484-4568-A1F8-D3510AFFAAD5}" dt="2025-07-16T18:39:27.432" v="692" actId="20577"/>
          <ac:spMkLst>
            <pc:docMk/>
            <pc:sldMk cId="0" sldId="266"/>
            <ac:spMk id="391" creationId="{00000000-0000-0000-0000-000000000000}"/>
          </ac:spMkLst>
        </pc:spChg>
        <pc:spChg chg="mod">
          <ac:chgData name="Alberto Petillo" userId="dd35f5627cdd12a4" providerId="LiveId" clId="{75978187-3484-4568-A1F8-D3510AFFAAD5}" dt="2025-07-16T18:41:10.814" v="757" actId="1038"/>
          <ac:spMkLst>
            <pc:docMk/>
            <pc:sldMk cId="0" sldId="266"/>
            <ac:spMk id="392" creationId="{00000000-0000-0000-0000-000000000000}"/>
          </ac:spMkLst>
        </pc:spChg>
        <pc:spChg chg="mod">
          <ac:chgData name="Alberto Petillo" userId="dd35f5627cdd12a4" providerId="LiveId" clId="{75978187-3484-4568-A1F8-D3510AFFAAD5}" dt="2025-07-16T20:40:00.069" v="991" actId="1076"/>
          <ac:spMkLst>
            <pc:docMk/>
            <pc:sldMk cId="0" sldId="266"/>
            <ac:spMk id="399" creationId="{00000000-0000-0000-0000-000000000000}"/>
          </ac:spMkLst>
        </pc:spChg>
        <pc:spChg chg="mod">
          <ac:chgData name="Alberto Petillo" userId="dd35f5627cdd12a4" providerId="LiveId" clId="{75978187-3484-4568-A1F8-D3510AFFAAD5}" dt="2025-07-16T20:41:38.788" v="1021" actId="20577"/>
          <ac:spMkLst>
            <pc:docMk/>
            <pc:sldMk cId="0" sldId="266"/>
            <ac:spMk id="400" creationId="{00000000-0000-0000-0000-000000000000}"/>
          </ac:spMkLst>
        </pc:spChg>
        <pc:spChg chg="mod">
          <ac:chgData name="Alberto Petillo" userId="dd35f5627cdd12a4" providerId="LiveId" clId="{75978187-3484-4568-A1F8-D3510AFFAAD5}" dt="2025-07-16T18:41:10.814" v="757" actId="1038"/>
          <ac:spMkLst>
            <pc:docMk/>
            <pc:sldMk cId="0" sldId="266"/>
            <ac:spMk id="401" creationId="{00000000-0000-0000-0000-000000000000}"/>
          </ac:spMkLst>
        </pc:spChg>
        <pc:spChg chg="mod">
          <ac:chgData name="Alberto Petillo" userId="dd35f5627cdd12a4" providerId="LiveId" clId="{75978187-3484-4568-A1F8-D3510AFFAAD5}" dt="2025-07-16T20:33:16.941" v="943" actId="20577"/>
          <ac:spMkLst>
            <pc:docMk/>
            <pc:sldMk cId="0" sldId="266"/>
            <ac:spMk id="408" creationId="{00000000-0000-0000-0000-000000000000}"/>
          </ac:spMkLst>
        </pc:spChg>
        <pc:spChg chg="mod">
          <ac:chgData name="Alberto Petillo" userId="dd35f5627cdd12a4" providerId="LiveId" clId="{75978187-3484-4568-A1F8-D3510AFFAAD5}" dt="2025-07-16T20:40:48.752" v="1000" actId="403"/>
          <ac:spMkLst>
            <pc:docMk/>
            <pc:sldMk cId="0" sldId="266"/>
            <ac:spMk id="409" creationId="{00000000-0000-0000-0000-000000000000}"/>
          </ac:spMkLst>
        </pc:spChg>
        <pc:spChg chg="mod">
          <ac:chgData name="Alberto Petillo" userId="dd35f5627cdd12a4" providerId="LiveId" clId="{75978187-3484-4568-A1F8-D3510AFFAAD5}" dt="2025-07-16T20:40:12.264" v="994" actId="1076"/>
          <ac:spMkLst>
            <pc:docMk/>
            <pc:sldMk cId="0" sldId="266"/>
            <ac:spMk id="410" creationId="{00000000-0000-0000-0000-000000000000}"/>
          </ac:spMkLst>
        </pc:spChg>
        <pc:spChg chg="mod">
          <ac:chgData name="Alberto Petillo" userId="dd35f5627cdd12a4" providerId="LiveId" clId="{75978187-3484-4568-A1F8-D3510AFFAAD5}" dt="2025-07-16T20:32:46.592" v="895" actId="20577"/>
          <ac:spMkLst>
            <pc:docMk/>
            <pc:sldMk cId="0" sldId="266"/>
            <ac:spMk id="418" creationId="{00000000-0000-0000-0000-000000000000}"/>
          </ac:spMkLst>
        </pc:spChg>
        <pc:spChg chg="mod">
          <ac:chgData name="Alberto Petillo" userId="dd35f5627cdd12a4" providerId="LiveId" clId="{75978187-3484-4568-A1F8-D3510AFFAAD5}" dt="2025-07-16T20:41:48.569" v="1027" actId="20577"/>
          <ac:spMkLst>
            <pc:docMk/>
            <pc:sldMk cId="0" sldId="266"/>
            <ac:spMk id="419" creationId="{00000000-0000-0000-0000-000000000000}"/>
          </ac:spMkLst>
        </pc:spChg>
        <pc:spChg chg="mod">
          <ac:chgData name="Alberto Petillo" userId="dd35f5627cdd12a4" providerId="LiveId" clId="{75978187-3484-4568-A1F8-D3510AFFAAD5}" dt="2025-07-16T20:32:07.816" v="858" actId="1076"/>
          <ac:spMkLst>
            <pc:docMk/>
            <pc:sldMk cId="0" sldId="266"/>
            <ac:spMk id="422" creationId="{00000000-0000-0000-0000-000000000000}"/>
          </ac:spMkLst>
        </pc:spChg>
        <pc:spChg chg="del">
          <ac:chgData name="Alberto Petillo" userId="dd35f5627cdd12a4" providerId="LiveId" clId="{75978187-3484-4568-A1F8-D3510AFFAAD5}" dt="2025-07-16T18:39:11.549" v="670" actId="478"/>
          <ac:spMkLst>
            <pc:docMk/>
            <pc:sldMk cId="0" sldId="266"/>
            <ac:spMk id="427" creationId="{00000000-0000-0000-0000-000000000000}"/>
          </ac:spMkLst>
        </pc:spChg>
        <pc:spChg chg="del">
          <ac:chgData name="Alberto Petillo" userId="dd35f5627cdd12a4" providerId="LiveId" clId="{75978187-3484-4568-A1F8-D3510AFFAAD5}" dt="2025-07-16T18:39:06.259" v="669" actId="478"/>
          <ac:spMkLst>
            <pc:docMk/>
            <pc:sldMk cId="0" sldId="266"/>
            <ac:spMk id="428" creationId="{00000000-0000-0000-0000-000000000000}"/>
          </ac:spMkLst>
        </pc:spChg>
        <pc:grpChg chg="add mod">
          <ac:chgData name="Alberto Petillo" userId="dd35f5627cdd12a4" providerId="LiveId" clId="{75978187-3484-4568-A1F8-D3510AFFAAD5}" dt="2025-07-16T20:38:51.949" v="986" actId="1076"/>
          <ac:grpSpMkLst>
            <pc:docMk/>
            <pc:sldMk cId="0" sldId="266"/>
            <ac:grpSpMk id="3" creationId="{BF067322-CDDE-CBE4-0655-DE97BB0EE9EC}"/>
          </ac:grpSpMkLst>
        </pc:grpChg>
        <pc:grpChg chg="add del mod">
          <ac:chgData name="Alberto Petillo" userId="dd35f5627cdd12a4" providerId="LiveId" clId="{75978187-3484-4568-A1F8-D3510AFFAAD5}" dt="2025-07-16T18:41:11.112" v="759" actId="1076"/>
          <ac:grpSpMkLst>
            <pc:docMk/>
            <pc:sldMk cId="0" sldId="266"/>
            <ac:grpSpMk id="3" creationId="{F1CED8A7-9633-A1E1-3C61-0CBDA374E7AE}"/>
          </ac:grpSpMkLst>
        </pc:grpChg>
        <pc:grpChg chg="add mod">
          <ac:chgData name="Alberto Petillo" userId="dd35f5627cdd12a4" providerId="LiveId" clId="{75978187-3484-4568-A1F8-D3510AFFAAD5}" dt="2025-07-16T20:40:06.141" v="992" actId="1076"/>
          <ac:grpSpMkLst>
            <pc:docMk/>
            <pc:sldMk cId="0" sldId="266"/>
            <ac:grpSpMk id="9" creationId="{9C10E567-E5F3-0BED-BC7B-2EA859F9584B}"/>
          </ac:grpSpMkLst>
        </pc:grpChg>
        <pc:grpChg chg="del mod">
          <ac:chgData name="Alberto Petillo" userId="dd35f5627cdd12a4" providerId="LiveId" clId="{75978187-3484-4568-A1F8-D3510AFFAAD5}" dt="2025-07-16T18:42:43.230" v="850" actId="478"/>
          <ac:grpSpMkLst>
            <pc:docMk/>
            <pc:sldMk cId="0" sldId="266"/>
            <ac:grpSpMk id="393" creationId="{00000000-0000-0000-0000-000000000000}"/>
          </ac:grpSpMkLst>
        </pc:grpChg>
        <pc:grpChg chg="del">
          <ac:chgData name="Alberto Petillo" userId="dd35f5627cdd12a4" providerId="LiveId" clId="{75978187-3484-4568-A1F8-D3510AFFAAD5}" dt="2025-07-16T18:42:41.510" v="848" actId="478"/>
          <ac:grpSpMkLst>
            <pc:docMk/>
            <pc:sldMk cId="0" sldId="266"/>
            <ac:grpSpMk id="402" creationId="{00000000-0000-0000-0000-000000000000}"/>
          </ac:grpSpMkLst>
        </pc:grpChg>
        <pc:grpChg chg="del">
          <ac:chgData name="Alberto Petillo" userId="dd35f5627cdd12a4" providerId="LiveId" clId="{75978187-3484-4568-A1F8-D3510AFFAAD5}" dt="2025-07-16T18:42:42.257" v="849" actId="478"/>
          <ac:grpSpMkLst>
            <pc:docMk/>
            <pc:sldMk cId="0" sldId="266"/>
            <ac:grpSpMk id="411" creationId="{00000000-0000-0000-0000-000000000000}"/>
          </ac:grpSpMkLst>
        </pc:grpChg>
        <pc:picChg chg="del">
          <ac:chgData name="Alberto Petillo" userId="dd35f5627cdd12a4" providerId="LiveId" clId="{75978187-3484-4568-A1F8-D3510AFFAAD5}" dt="2025-07-16T20:32:11.964" v="859" actId="478"/>
          <ac:picMkLst>
            <pc:docMk/>
            <pc:sldMk cId="0" sldId="266"/>
            <ac:picMk id="425" creationId="{00000000-0000-0000-0000-000000000000}"/>
          </ac:picMkLst>
        </pc:picChg>
        <pc:cxnChg chg="add mod">
          <ac:chgData name="Alberto Petillo" userId="dd35f5627cdd12a4" providerId="LiveId" clId="{75978187-3484-4568-A1F8-D3510AFFAAD5}" dt="2025-07-16T18:41:11.112" v="759" actId="1076"/>
          <ac:cxnSpMkLst>
            <pc:docMk/>
            <pc:sldMk cId="0" sldId="266"/>
            <ac:cxnSpMk id="11" creationId="{E6F28E27-0C7A-17F5-2788-D95F0174878C}"/>
          </ac:cxnSpMkLst>
        </pc:cxnChg>
      </pc:sldChg>
      <pc:sldChg chg="del">
        <pc:chgData name="Alberto Petillo" userId="dd35f5627cdd12a4" providerId="LiveId" clId="{75978187-3484-4568-A1F8-D3510AFFAAD5}" dt="2025-07-16T22:37:48.321" v="2189" actId="2696"/>
        <pc:sldMkLst>
          <pc:docMk/>
          <pc:sldMk cId="0" sldId="267"/>
        </pc:sldMkLst>
      </pc:sldChg>
      <pc:sldChg chg="del">
        <pc:chgData name="Alberto Petillo" userId="dd35f5627cdd12a4" providerId="LiveId" clId="{75978187-3484-4568-A1F8-D3510AFFAAD5}" dt="2025-07-16T22:36:15.547" v="2184" actId="2696"/>
        <pc:sldMkLst>
          <pc:docMk/>
          <pc:sldMk cId="0" sldId="268"/>
        </pc:sldMkLst>
      </pc:sldChg>
      <pc:sldChg chg="del">
        <pc:chgData name="Alberto Petillo" userId="dd35f5627cdd12a4" providerId="LiveId" clId="{75978187-3484-4568-A1F8-D3510AFFAAD5}" dt="2025-07-16T22:36:12.769" v="2183" actId="2696"/>
        <pc:sldMkLst>
          <pc:docMk/>
          <pc:sldMk cId="0" sldId="269"/>
        </pc:sldMkLst>
      </pc:sldChg>
      <pc:sldChg chg="del">
        <pc:chgData name="Alberto Petillo" userId="dd35f5627cdd12a4" providerId="LiveId" clId="{75978187-3484-4568-A1F8-D3510AFFAAD5}" dt="2025-07-16T22:36:11.115" v="2182" actId="2696"/>
        <pc:sldMkLst>
          <pc:docMk/>
          <pc:sldMk cId="0" sldId="270"/>
        </pc:sldMkLst>
      </pc:sldChg>
      <pc:sldChg chg="del">
        <pc:chgData name="Alberto Petillo" userId="dd35f5627cdd12a4" providerId="LiveId" clId="{75978187-3484-4568-A1F8-D3510AFFAAD5}" dt="2025-07-16T22:36:09.205" v="2181" actId="2696"/>
        <pc:sldMkLst>
          <pc:docMk/>
          <pc:sldMk cId="0" sldId="271"/>
        </pc:sldMkLst>
      </pc:sldChg>
      <pc:sldChg chg="del">
        <pc:chgData name="Alberto Petillo" userId="dd35f5627cdd12a4" providerId="LiveId" clId="{75978187-3484-4568-A1F8-D3510AFFAAD5}" dt="2025-07-16T22:36:07.514" v="2180" actId="2696"/>
        <pc:sldMkLst>
          <pc:docMk/>
          <pc:sldMk cId="0" sldId="272"/>
        </pc:sldMkLst>
      </pc:sldChg>
      <pc:sldChg chg="addSp delSp modSp del mod ord">
        <pc:chgData name="Alberto Petillo" userId="dd35f5627cdd12a4" providerId="LiveId" clId="{75978187-3484-4568-A1F8-D3510AFFAAD5}" dt="2025-07-16T22:35:49.420" v="2173" actId="2696"/>
        <pc:sldMkLst>
          <pc:docMk/>
          <pc:sldMk cId="0" sldId="273"/>
        </pc:sldMkLst>
        <pc:spChg chg="mod">
          <ac:chgData name="Alberto Petillo" userId="dd35f5627cdd12a4" providerId="LiveId" clId="{75978187-3484-4568-A1F8-D3510AFFAAD5}" dt="2025-07-16T22:04:31.666" v="1492" actId="20577"/>
          <ac:spMkLst>
            <pc:docMk/>
            <pc:sldMk cId="0" sldId="273"/>
            <ac:spMk id="575" creationId="{00000000-0000-0000-0000-000000000000}"/>
          </ac:spMkLst>
        </pc:spChg>
        <pc:spChg chg="del">
          <ac:chgData name="Alberto Petillo" userId="dd35f5627cdd12a4" providerId="LiveId" clId="{75978187-3484-4568-A1F8-D3510AFFAAD5}" dt="2025-07-16T22:04:35.006" v="1493" actId="478"/>
          <ac:spMkLst>
            <pc:docMk/>
            <pc:sldMk cId="0" sldId="273"/>
            <ac:spMk id="576" creationId="{00000000-0000-0000-0000-000000000000}"/>
          </ac:spMkLst>
        </pc:spChg>
        <pc:spChg chg="add del">
          <ac:chgData name="Alberto Petillo" userId="dd35f5627cdd12a4" providerId="LiveId" clId="{75978187-3484-4568-A1F8-D3510AFFAAD5}" dt="2025-07-16T22:04:49.922" v="1499" actId="478"/>
          <ac:spMkLst>
            <pc:docMk/>
            <pc:sldMk cId="0" sldId="273"/>
            <ac:spMk id="582" creationId="{00000000-0000-0000-0000-000000000000}"/>
          </ac:spMkLst>
        </pc:spChg>
        <pc:spChg chg="del">
          <ac:chgData name="Alberto Petillo" userId="dd35f5627cdd12a4" providerId="LiveId" clId="{75978187-3484-4568-A1F8-D3510AFFAAD5}" dt="2025-07-16T22:04:39.173" v="1494" actId="478"/>
          <ac:spMkLst>
            <pc:docMk/>
            <pc:sldMk cId="0" sldId="273"/>
            <ac:spMk id="583" creationId="{00000000-0000-0000-0000-000000000000}"/>
          </ac:spMkLst>
        </pc:spChg>
        <pc:grpChg chg="mod">
          <ac:chgData name="Alberto Petillo" userId="dd35f5627cdd12a4" providerId="LiveId" clId="{75978187-3484-4568-A1F8-D3510AFFAAD5}" dt="2025-07-16T22:04:47.383" v="1497" actId="1076"/>
          <ac:grpSpMkLst>
            <pc:docMk/>
            <pc:sldMk cId="0" sldId="273"/>
            <ac:grpSpMk id="577" creationId="{00000000-0000-0000-0000-000000000000}"/>
          </ac:grpSpMkLst>
        </pc:grpChg>
        <pc:picChg chg="del">
          <ac:chgData name="Alberto Petillo" userId="dd35f5627cdd12a4" providerId="LiveId" clId="{75978187-3484-4568-A1F8-D3510AFFAAD5}" dt="2025-07-16T22:04:52.836" v="1500" actId="478"/>
          <ac:picMkLst>
            <pc:docMk/>
            <pc:sldMk cId="0" sldId="273"/>
            <ac:picMk id="580" creationId="{00000000-0000-0000-0000-000000000000}"/>
          </ac:picMkLst>
        </pc:picChg>
      </pc:sldChg>
      <pc:sldChg chg="del">
        <pc:chgData name="Alberto Petillo" userId="dd35f5627cdd12a4" providerId="LiveId" clId="{75978187-3484-4568-A1F8-D3510AFFAAD5}" dt="2025-07-16T22:36:05.835" v="2179" actId="2696"/>
        <pc:sldMkLst>
          <pc:docMk/>
          <pc:sldMk cId="0" sldId="274"/>
        </pc:sldMkLst>
      </pc:sldChg>
      <pc:sldChg chg="del">
        <pc:chgData name="Alberto Petillo" userId="dd35f5627cdd12a4" providerId="LiveId" clId="{75978187-3484-4568-A1F8-D3510AFFAAD5}" dt="2025-07-16T22:36:03.985" v="2178" actId="2696"/>
        <pc:sldMkLst>
          <pc:docMk/>
          <pc:sldMk cId="0" sldId="275"/>
        </pc:sldMkLst>
      </pc:sldChg>
      <pc:sldChg chg="delSp del mod">
        <pc:chgData name="Alberto Petillo" userId="dd35f5627cdd12a4" providerId="LiveId" clId="{75978187-3484-4568-A1F8-D3510AFFAAD5}" dt="2025-07-16T22:36:02.185" v="2177" actId="2696"/>
        <pc:sldMkLst>
          <pc:docMk/>
          <pc:sldMk cId="0" sldId="276"/>
        </pc:sldMkLst>
        <pc:picChg chg="del">
          <ac:chgData name="Alberto Petillo" userId="dd35f5627cdd12a4" providerId="LiveId" clId="{75978187-3484-4568-A1F8-D3510AFFAAD5}" dt="2025-07-16T22:05:05.999" v="1501" actId="478"/>
          <ac:picMkLst>
            <pc:docMk/>
            <pc:sldMk cId="0" sldId="276"/>
            <ac:picMk id="799" creationId="{00000000-0000-0000-0000-000000000000}"/>
          </ac:picMkLst>
        </pc:picChg>
      </pc:sldChg>
      <pc:sldChg chg="addSp delSp modSp mod ord">
        <pc:chgData name="Alberto Petillo" userId="dd35f5627cdd12a4" providerId="LiveId" clId="{75978187-3484-4568-A1F8-D3510AFFAAD5}" dt="2025-07-16T22:28:21.841" v="1964" actId="14100"/>
        <pc:sldMkLst>
          <pc:docMk/>
          <pc:sldMk cId="0" sldId="277"/>
        </pc:sldMkLst>
        <pc:spChg chg="mod">
          <ac:chgData name="Alberto Petillo" userId="dd35f5627cdd12a4" providerId="LiveId" clId="{75978187-3484-4568-A1F8-D3510AFFAAD5}" dt="2025-07-16T22:07:09.675" v="1569"/>
          <ac:spMkLst>
            <pc:docMk/>
            <pc:sldMk cId="0" sldId="277"/>
            <ac:spMk id="3" creationId="{5A3B0CB7-092A-A242-E7F7-C6C8F5E8259C}"/>
          </ac:spMkLst>
        </pc:spChg>
        <pc:spChg chg="mod">
          <ac:chgData name="Alberto Petillo" userId="dd35f5627cdd12a4" providerId="LiveId" clId="{75978187-3484-4568-A1F8-D3510AFFAAD5}" dt="2025-07-16T22:07:09.675" v="1569"/>
          <ac:spMkLst>
            <pc:docMk/>
            <pc:sldMk cId="0" sldId="277"/>
            <ac:spMk id="4" creationId="{E9269DD2-1983-F4DB-B717-75AE54977194}"/>
          </ac:spMkLst>
        </pc:spChg>
        <pc:spChg chg="mod">
          <ac:chgData name="Alberto Petillo" userId="dd35f5627cdd12a4" providerId="LiveId" clId="{75978187-3484-4568-A1F8-D3510AFFAAD5}" dt="2025-07-16T22:07:15.818" v="1572"/>
          <ac:spMkLst>
            <pc:docMk/>
            <pc:sldMk cId="0" sldId="277"/>
            <ac:spMk id="6" creationId="{DDCD43C5-3593-AAFC-574D-42BECC7BD734}"/>
          </ac:spMkLst>
        </pc:spChg>
        <pc:spChg chg="mod">
          <ac:chgData name="Alberto Petillo" userId="dd35f5627cdd12a4" providerId="LiveId" clId="{75978187-3484-4568-A1F8-D3510AFFAAD5}" dt="2025-07-16T22:07:15.818" v="1572"/>
          <ac:spMkLst>
            <pc:docMk/>
            <pc:sldMk cId="0" sldId="277"/>
            <ac:spMk id="7" creationId="{4FF283F1-C3AA-78E8-5476-83FF371F4B15}"/>
          </ac:spMkLst>
        </pc:spChg>
        <pc:spChg chg="mod">
          <ac:chgData name="Alberto Petillo" userId="dd35f5627cdd12a4" providerId="LiveId" clId="{75978187-3484-4568-A1F8-D3510AFFAAD5}" dt="2025-07-16T22:07:19.336" v="1575"/>
          <ac:spMkLst>
            <pc:docMk/>
            <pc:sldMk cId="0" sldId="277"/>
            <ac:spMk id="9" creationId="{5C54D302-FC87-25F9-7EAA-21646BD22338}"/>
          </ac:spMkLst>
        </pc:spChg>
        <pc:spChg chg="mod">
          <ac:chgData name="Alberto Petillo" userId="dd35f5627cdd12a4" providerId="LiveId" clId="{75978187-3484-4568-A1F8-D3510AFFAAD5}" dt="2025-07-16T22:07:19.336" v="1575"/>
          <ac:spMkLst>
            <pc:docMk/>
            <pc:sldMk cId="0" sldId="277"/>
            <ac:spMk id="10" creationId="{4D07DDB0-04CF-64B1-32A1-11164AFF52C3}"/>
          </ac:spMkLst>
        </pc:spChg>
        <pc:spChg chg="add">
          <ac:chgData name="Alberto Petillo" userId="dd35f5627cdd12a4" providerId="LiveId" clId="{75978187-3484-4568-A1F8-D3510AFFAAD5}" dt="2025-07-16T22:28:09.562" v="1959"/>
          <ac:spMkLst>
            <pc:docMk/>
            <pc:sldMk cId="0" sldId="277"/>
            <ac:spMk id="11" creationId="{35A39B8B-96D6-2DA1-15BF-87E2599DE282}"/>
          </ac:spMkLst>
        </pc:spChg>
        <pc:spChg chg="add del mod">
          <ac:chgData name="Alberto Petillo" userId="dd35f5627cdd12a4" providerId="LiveId" clId="{75978187-3484-4568-A1F8-D3510AFFAAD5}" dt="2025-07-16T22:06:57.899" v="1567" actId="478"/>
          <ac:spMkLst>
            <pc:docMk/>
            <pc:sldMk cId="0" sldId="277"/>
            <ac:spMk id="805" creationId="{00000000-0000-0000-0000-000000000000}"/>
          </ac:spMkLst>
        </pc:spChg>
        <pc:spChg chg="add del">
          <ac:chgData name="Alberto Petillo" userId="dd35f5627cdd12a4" providerId="LiveId" clId="{75978187-3484-4568-A1F8-D3510AFFAAD5}" dt="2025-07-16T22:06:59.151" v="1568" actId="478"/>
          <ac:spMkLst>
            <pc:docMk/>
            <pc:sldMk cId="0" sldId="277"/>
            <ac:spMk id="806" creationId="{00000000-0000-0000-0000-000000000000}"/>
          </ac:spMkLst>
        </pc:spChg>
        <pc:spChg chg="add del">
          <ac:chgData name="Alberto Petillo" userId="dd35f5627cdd12a4" providerId="LiveId" clId="{75978187-3484-4568-A1F8-D3510AFFAAD5}" dt="2025-07-16T22:06:54.352" v="1566" actId="478"/>
          <ac:spMkLst>
            <pc:docMk/>
            <pc:sldMk cId="0" sldId="277"/>
            <ac:spMk id="807" creationId="{00000000-0000-0000-0000-000000000000}"/>
          </ac:spMkLst>
        </pc:spChg>
        <pc:spChg chg="mod">
          <ac:chgData name="Alberto Petillo" userId="dd35f5627cdd12a4" providerId="LiveId" clId="{75978187-3484-4568-A1F8-D3510AFFAAD5}" dt="2025-07-16T22:08:52.946" v="1654" actId="1076"/>
          <ac:spMkLst>
            <pc:docMk/>
            <pc:sldMk cId="0" sldId="277"/>
            <ac:spMk id="808" creationId="{00000000-0000-0000-0000-000000000000}"/>
          </ac:spMkLst>
        </pc:spChg>
        <pc:spChg chg="add del mod">
          <ac:chgData name="Alberto Petillo" userId="dd35f5627cdd12a4" providerId="LiveId" clId="{75978187-3484-4568-A1F8-D3510AFFAAD5}" dt="2025-07-16T22:07:57.556" v="1640" actId="478"/>
          <ac:spMkLst>
            <pc:docMk/>
            <pc:sldMk cId="0" sldId="277"/>
            <ac:spMk id="813" creationId="{00000000-0000-0000-0000-000000000000}"/>
          </ac:spMkLst>
        </pc:spChg>
        <pc:grpChg chg="add mod">
          <ac:chgData name="Alberto Petillo" userId="dd35f5627cdd12a4" providerId="LiveId" clId="{75978187-3484-4568-A1F8-D3510AFFAAD5}" dt="2025-07-16T22:07:09.675" v="1569"/>
          <ac:grpSpMkLst>
            <pc:docMk/>
            <pc:sldMk cId="0" sldId="277"/>
            <ac:grpSpMk id="2" creationId="{A93A4694-2CB7-CC27-36B5-3FF3634ECDA9}"/>
          </ac:grpSpMkLst>
        </pc:grpChg>
        <pc:grpChg chg="add mod">
          <ac:chgData name="Alberto Petillo" userId="dd35f5627cdd12a4" providerId="LiveId" clId="{75978187-3484-4568-A1F8-D3510AFFAAD5}" dt="2025-07-16T22:07:15.818" v="1572"/>
          <ac:grpSpMkLst>
            <pc:docMk/>
            <pc:sldMk cId="0" sldId="277"/>
            <ac:grpSpMk id="5" creationId="{45A510D9-3043-4E4F-D08B-F0D2DDAF3B78}"/>
          </ac:grpSpMkLst>
        </pc:grpChg>
        <pc:grpChg chg="add mod">
          <ac:chgData name="Alberto Petillo" userId="dd35f5627cdd12a4" providerId="LiveId" clId="{75978187-3484-4568-A1F8-D3510AFFAAD5}" dt="2025-07-16T22:09:15.664" v="1658" actId="1076"/>
          <ac:grpSpMkLst>
            <pc:docMk/>
            <pc:sldMk cId="0" sldId="277"/>
            <ac:grpSpMk id="8" creationId="{B815CF2E-0537-3300-876D-EE7BE80393AC}"/>
          </ac:grpSpMkLst>
        </pc:grpChg>
        <pc:picChg chg="add mod">
          <ac:chgData name="Alberto Petillo" userId="dd35f5627cdd12a4" providerId="LiveId" clId="{75978187-3484-4568-A1F8-D3510AFFAAD5}" dt="2025-07-16T22:28:21.841" v="1964" actId="14100"/>
          <ac:picMkLst>
            <pc:docMk/>
            <pc:sldMk cId="0" sldId="277"/>
            <ac:picMk id="12" creationId="{7D129843-9FB6-1E9D-6A48-8772F7BB9EF0}"/>
          </ac:picMkLst>
        </pc:picChg>
        <pc:picChg chg="mod">
          <ac:chgData name="Alberto Petillo" userId="dd35f5627cdd12a4" providerId="LiveId" clId="{75978187-3484-4568-A1F8-D3510AFFAAD5}" dt="2025-07-16T22:07:48.198" v="1637" actId="1035"/>
          <ac:picMkLst>
            <pc:docMk/>
            <pc:sldMk cId="0" sldId="277"/>
            <ac:picMk id="809" creationId="{00000000-0000-0000-0000-000000000000}"/>
          </ac:picMkLst>
        </pc:picChg>
        <pc:picChg chg="mod">
          <ac:chgData name="Alberto Petillo" userId="dd35f5627cdd12a4" providerId="LiveId" clId="{75978187-3484-4568-A1F8-D3510AFFAAD5}" dt="2025-07-16T22:28:08.028" v="1958" actId="14826"/>
          <ac:picMkLst>
            <pc:docMk/>
            <pc:sldMk cId="0" sldId="277"/>
            <ac:picMk id="810" creationId="{00000000-0000-0000-0000-000000000000}"/>
          </ac:picMkLst>
        </pc:picChg>
        <pc:picChg chg="del">
          <ac:chgData name="Alberto Petillo" userId="dd35f5627cdd12a4" providerId="LiveId" clId="{75978187-3484-4568-A1F8-D3510AFFAAD5}" dt="2025-07-16T22:07:41.786" v="1622" actId="478"/>
          <ac:picMkLst>
            <pc:docMk/>
            <pc:sldMk cId="0" sldId="277"/>
            <ac:picMk id="811" creationId="{00000000-0000-0000-0000-000000000000}"/>
          </ac:picMkLst>
        </pc:picChg>
      </pc:sldChg>
      <pc:sldChg chg="del">
        <pc:chgData name="Alberto Petillo" userId="dd35f5627cdd12a4" providerId="LiveId" clId="{75978187-3484-4568-A1F8-D3510AFFAAD5}" dt="2025-07-16T22:35:57.865" v="2175" actId="2696"/>
        <pc:sldMkLst>
          <pc:docMk/>
          <pc:sldMk cId="0" sldId="278"/>
        </pc:sldMkLst>
      </pc:sldChg>
      <pc:sldChg chg="del">
        <pc:chgData name="Alberto Petillo" userId="dd35f5627cdd12a4" providerId="LiveId" clId="{75978187-3484-4568-A1F8-D3510AFFAAD5}" dt="2025-07-16T22:35:55.738" v="2174" actId="2696"/>
        <pc:sldMkLst>
          <pc:docMk/>
          <pc:sldMk cId="0" sldId="279"/>
        </pc:sldMkLst>
      </pc:sldChg>
      <pc:sldChg chg="addSp delSp modSp del mod">
        <pc:chgData name="Alberto Petillo" userId="dd35f5627cdd12a4" providerId="LiveId" clId="{75978187-3484-4568-A1F8-D3510AFFAAD5}" dt="2025-07-16T22:40:20.115" v="2245" actId="2696"/>
        <pc:sldMkLst>
          <pc:docMk/>
          <pc:sldMk cId="0" sldId="280"/>
        </pc:sldMkLst>
        <pc:spChg chg="add del">
          <ac:chgData name="Alberto Petillo" userId="dd35f5627cdd12a4" providerId="LiveId" clId="{75978187-3484-4568-A1F8-D3510AFFAAD5}" dt="2025-07-16T22:39:36.635" v="2235" actId="478"/>
          <ac:spMkLst>
            <pc:docMk/>
            <pc:sldMk cId="0" sldId="280"/>
            <ac:spMk id="1791" creationId="{00000000-0000-0000-0000-000000000000}"/>
          </ac:spMkLst>
        </pc:spChg>
        <pc:spChg chg="add del">
          <ac:chgData name="Alberto Petillo" userId="dd35f5627cdd12a4" providerId="LiveId" clId="{75978187-3484-4568-A1F8-D3510AFFAAD5}" dt="2025-07-16T22:39:37.095" v="2236" actId="478"/>
          <ac:spMkLst>
            <pc:docMk/>
            <pc:sldMk cId="0" sldId="280"/>
            <ac:spMk id="1792" creationId="{00000000-0000-0000-0000-000000000000}"/>
          </ac:spMkLst>
        </pc:spChg>
        <pc:picChg chg="add del mod">
          <ac:chgData name="Alberto Petillo" userId="dd35f5627cdd12a4" providerId="LiveId" clId="{75978187-3484-4568-A1F8-D3510AFFAAD5}" dt="2025-07-16T22:39:35.210" v="2233" actId="1076"/>
          <ac:picMkLst>
            <pc:docMk/>
            <pc:sldMk cId="0" sldId="280"/>
            <ac:picMk id="3" creationId="{FAA7292C-BD23-0868-0772-5CB06482BDEA}"/>
          </ac:picMkLst>
        </pc:picChg>
        <pc:picChg chg="add del">
          <ac:chgData name="Alberto Petillo" userId="dd35f5627cdd12a4" providerId="LiveId" clId="{75978187-3484-4568-A1F8-D3510AFFAAD5}" dt="2025-07-16T22:39:36.135" v="2234" actId="478"/>
          <ac:picMkLst>
            <pc:docMk/>
            <pc:sldMk cId="0" sldId="280"/>
            <ac:picMk id="1789" creationId="{00000000-0000-0000-0000-000000000000}"/>
          </ac:picMkLst>
        </pc:picChg>
      </pc:sldChg>
      <pc:sldChg chg="modSp add del mod ord">
        <pc:chgData name="Alberto Petillo" userId="dd35f5627cdd12a4" providerId="LiveId" clId="{75978187-3484-4568-A1F8-D3510AFFAAD5}" dt="2025-07-16T22:04:23.326" v="1483" actId="2696"/>
        <pc:sldMkLst>
          <pc:docMk/>
          <pc:sldMk cId="3189833987" sldId="281"/>
        </pc:sldMkLst>
        <pc:spChg chg="mod">
          <ac:chgData name="Alberto Petillo" userId="dd35f5627cdd12a4" providerId="LiveId" clId="{75978187-3484-4568-A1F8-D3510AFFAAD5}" dt="2025-07-16T22:02:11.189" v="1440" actId="20577"/>
          <ac:spMkLst>
            <pc:docMk/>
            <pc:sldMk cId="3189833987" sldId="281"/>
            <ac:spMk id="138" creationId="{AD9EF8A5-AF27-BBDF-CF58-647605587EAA}"/>
          </ac:spMkLst>
        </pc:spChg>
      </pc:sldChg>
      <pc:sldChg chg="addSp delSp modSp add mod ord">
        <pc:chgData name="Alberto Petillo" userId="dd35f5627cdd12a4" providerId="LiveId" clId="{75978187-3484-4568-A1F8-D3510AFFAAD5}" dt="2025-07-16T23:07:13.314" v="2990" actId="14100"/>
        <pc:sldMkLst>
          <pc:docMk/>
          <pc:sldMk cId="2738063221" sldId="282"/>
        </pc:sldMkLst>
        <pc:spChg chg="add mod">
          <ac:chgData name="Alberto Petillo" userId="dd35f5627cdd12a4" providerId="LiveId" clId="{75978187-3484-4568-A1F8-D3510AFFAAD5}" dt="2025-07-16T22:04:09.063" v="1480"/>
          <ac:spMkLst>
            <pc:docMk/>
            <pc:sldMk cId="2738063221" sldId="282"/>
            <ac:spMk id="2" creationId="{1CAD4E0B-FC06-E2FF-B266-58F9363B24B6}"/>
          </ac:spMkLst>
        </pc:spChg>
        <pc:spChg chg="add mod">
          <ac:chgData name="Alberto Petillo" userId="dd35f5627cdd12a4" providerId="LiveId" clId="{75978187-3484-4568-A1F8-D3510AFFAAD5}" dt="2025-07-16T22:10:33.067" v="1665" actId="14100"/>
          <ac:spMkLst>
            <pc:docMk/>
            <pc:sldMk cId="2738063221" sldId="282"/>
            <ac:spMk id="3" creationId="{AFB24CD4-F88C-CDEC-C826-F8476FB7CA12}"/>
          </ac:spMkLst>
        </pc:spChg>
        <pc:spChg chg="add">
          <ac:chgData name="Alberto Petillo" userId="dd35f5627cdd12a4" providerId="LiveId" clId="{75978187-3484-4568-A1F8-D3510AFFAAD5}" dt="2025-07-16T22:10:42.626" v="1666"/>
          <ac:spMkLst>
            <pc:docMk/>
            <pc:sldMk cId="2738063221" sldId="282"/>
            <ac:spMk id="4" creationId="{2DEE56E2-7390-3EFF-3DA7-A0AD8432487D}"/>
          </ac:spMkLst>
        </pc:spChg>
        <pc:spChg chg="add mod">
          <ac:chgData name="Alberto Petillo" userId="dd35f5627cdd12a4" providerId="LiveId" clId="{75978187-3484-4568-A1F8-D3510AFFAAD5}" dt="2025-07-16T23:06:35.684" v="2980" actId="1076"/>
          <ac:spMkLst>
            <pc:docMk/>
            <pc:sldMk cId="2738063221" sldId="282"/>
            <ac:spMk id="4" creationId="{34B6A0B9-62B7-68C9-BC19-34B87EA5C7D5}"/>
          </ac:spMkLst>
        </pc:spChg>
        <pc:spChg chg="add">
          <ac:chgData name="Alberto Petillo" userId="dd35f5627cdd12a4" providerId="LiveId" clId="{75978187-3484-4568-A1F8-D3510AFFAAD5}" dt="2025-07-16T22:20:37.867" v="1755"/>
          <ac:spMkLst>
            <pc:docMk/>
            <pc:sldMk cId="2738063221" sldId="282"/>
            <ac:spMk id="7" creationId="{21C2D735-A587-66EE-B4CE-076DE02D672E}"/>
          </ac:spMkLst>
        </pc:spChg>
        <pc:spChg chg="add mod">
          <ac:chgData name="Alberto Petillo" userId="dd35f5627cdd12a4" providerId="LiveId" clId="{75978187-3484-4568-A1F8-D3510AFFAAD5}" dt="2025-07-16T23:06:45.774" v="2983" actId="688"/>
          <ac:spMkLst>
            <pc:docMk/>
            <pc:sldMk cId="2738063221" sldId="282"/>
            <ac:spMk id="7" creationId="{3D7E2558-30E3-AB9B-78DC-7298AAC7F063}"/>
          </ac:spMkLst>
        </pc:spChg>
        <pc:spChg chg="add mod">
          <ac:chgData name="Alberto Petillo" userId="dd35f5627cdd12a4" providerId="LiveId" clId="{75978187-3484-4568-A1F8-D3510AFFAAD5}" dt="2025-07-16T23:06:53.346" v="2985" actId="1076"/>
          <ac:spMkLst>
            <pc:docMk/>
            <pc:sldMk cId="2738063221" sldId="282"/>
            <ac:spMk id="9" creationId="{6092B443-D680-3546-0395-E971FAF9402C}"/>
          </ac:spMkLst>
        </pc:spChg>
        <pc:spChg chg="add">
          <ac:chgData name="Alberto Petillo" userId="dd35f5627cdd12a4" providerId="LiveId" clId="{75978187-3484-4568-A1F8-D3510AFFAAD5}" dt="2025-07-16T22:23:00.988" v="1765"/>
          <ac:spMkLst>
            <pc:docMk/>
            <pc:sldMk cId="2738063221" sldId="282"/>
            <ac:spMk id="9" creationId="{CD45D9ED-A6FD-5E15-06E8-B7FB9C71D317}"/>
          </ac:spMkLst>
        </pc:spChg>
        <pc:spChg chg="add mod">
          <ac:chgData name="Alberto Petillo" userId="dd35f5627cdd12a4" providerId="LiveId" clId="{75978187-3484-4568-A1F8-D3510AFFAAD5}" dt="2025-07-16T22:24:45.961" v="1818" actId="207"/>
          <ac:spMkLst>
            <pc:docMk/>
            <pc:sldMk cId="2738063221" sldId="282"/>
            <ac:spMk id="11" creationId="{C6DCC7B6-E5B4-A08F-9399-A1D981999C2E}"/>
          </ac:spMkLst>
        </pc:spChg>
        <pc:spChg chg="add mod">
          <ac:chgData name="Alberto Petillo" userId="dd35f5627cdd12a4" providerId="LiveId" clId="{75978187-3484-4568-A1F8-D3510AFFAAD5}" dt="2025-07-16T22:33:28.784" v="2140" actId="1076"/>
          <ac:spMkLst>
            <pc:docMk/>
            <pc:sldMk cId="2738063221" sldId="282"/>
            <ac:spMk id="13" creationId="{AE18F87D-D043-ACE5-9244-8C3466D462DE}"/>
          </ac:spMkLst>
        </pc:spChg>
        <pc:spChg chg="add mod">
          <ac:chgData name="Alberto Petillo" userId="dd35f5627cdd12a4" providerId="LiveId" clId="{75978187-3484-4568-A1F8-D3510AFFAAD5}" dt="2025-07-16T23:00:03.700" v="2579" actId="1076"/>
          <ac:spMkLst>
            <pc:docMk/>
            <pc:sldMk cId="2738063221" sldId="282"/>
            <ac:spMk id="14" creationId="{ADE3BEA7-9129-5A9C-07F0-E8C1CF24528C}"/>
          </ac:spMkLst>
        </pc:spChg>
        <pc:spChg chg="add mod">
          <ac:chgData name="Alberto Petillo" userId="dd35f5627cdd12a4" providerId="LiveId" clId="{75978187-3484-4568-A1F8-D3510AFFAAD5}" dt="2025-07-16T22:28:57.535" v="2027" actId="1036"/>
          <ac:spMkLst>
            <pc:docMk/>
            <pc:sldMk cId="2738063221" sldId="282"/>
            <ac:spMk id="15" creationId="{235ACFE8-444A-3512-A29C-CD9FD83470C0}"/>
          </ac:spMkLst>
        </pc:spChg>
        <pc:spChg chg="add mod">
          <ac:chgData name="Alberto Petillo" userId="dd35f5627cdd12a4" providerId="LiveId" clId="{75978187-3484-4568-A1F8-D3510AFFAAD5}" dt="2025-07-16T22:29:37.565" v="2050" actId="1038"/>
          <ac:spMkLst>
            <pc:docMk/>
            <pc:sldMk cId="2738063221" sldId="282"/>
            <ac:spMk id="16" creationId="{FE812F6F-E4B0-AD9D-1C74-5E50102F6B29}"/>
          </ac:spMkLst>
        </pc:spChg>
        <pc:spChg chg="add del">
          <ac:chgData name="Alberto Petillo" userId="dd35f5627cdd12a4" providerId="LiveId" clId="{75978187-3484-4568-A1F8-D3510AFFAAD5}" dt="2025-07-16T23:01:16.603" v="2677" actId="22"/>
          <ac:spMkLst>
            <pc:docMk/>
            <pc:sldMk cId="2738063221" sldId="282"/>
            <ac:spMk id="17" creationId="{E170F708-0FC1-3C9E-10B1-B0C3C7A62AD0}"/>
          </ac:spMkLst>
        </pc:spChg>
        <pc:spChg chg="add mod">
          <ac:chgData name="Alberto Petillo" userId="dd35f5627cdd12a4" providerId="LiveId" clId="{75978187-3484-4568-A1F8-D3510AFFAAD5}" dt="2025-07-16T23:07:03.959" v="2989" actId="688"/>
          <ac:spMkLst>
            <pc:docMk/>
            <pc:sldMk cId="2738063221" sldId="282"/>
            <ac:spMk id="19" creationId="{1C84BAA3-D58B-9A32-60B1-37B0E34FF920}"/>
          </ac:spMkLst>
        </pc:spChg>
        <pc:spChg chg="add mod">
          <ac:chgData name="Alberto Petillo" userId="dd35f5627cdd12a4" providerId="LiveId" clId="{75978187-3484-4568-A1F8-D3510AFFAAD5}" dt="2025-07-16T23:06:13.869" v="2973" actId="114"/>
          <ac:spMkLst>
            <pc:docMk/>
            <pc:sldMk cId="2738063221" sldId="282"/>
            <ac:spMk id="21" creationId="{D38EAE62-CD76-5212-2380-C2E05C1735C3}"/>
          </ac:spMkLst>
        </pc:spChg>
        <pc:spChg chg="add del mod">
          <ac:chgData name="Alberto Petillo" userId="dd35f5627cdd12a4" providerId="LiveId" clId="{75978187-3484-4568-A1F8-D3510AFFAAD5}" dt="2025-07-16T23:03:50.557" v="2879"/>
          <ac:spMkLst>
            <pc:docMk/>
            <pc:sldMk cId="2738063221" sldId="282"/>
            <ac:spMk id="23" creationId="{7D71FB19-C6F3-2177-4B06-A08AA5CE7FEB}"/>
          </ac:spMkLst>
        </pc:spChg>
        <pc:spChg chg="add mod">
          <ac:chgData name="Alberto Petillo" userId="dd35f5627cdd12a4" providerId="LiveId" clId="{75978187-3484-4568-A1F8-D3510AFFAAD5}" dt="2025-07-16T23:06:11.274" v="2972" actId="113"/>
          <ac:spMkLst>
            <pc:docMk/>
            <pc:sldMk cId="2738063221" sldId="282"/>
            <ac:spMk id="24" creationId="{FC6F0B43-A0B6-4DEA-0B03-F44FC6F68C23}"/>
          </ac:spMkLst>
        </pc:spChg>
        <pc:spChg chg="del">
          <ac:chgData name="Alberto Petillo" userId="dd35f5627cdd12a4" providerId="LiveId" clId="{75978187-3484-4568-A1F8-D3510AFFAAD5}" dt="2025-07-16T22:04:04.736" v="1476" actId="478"/>
          <ac:spMkLst>
            <pc:docMk/>
            <pc:sldMk cId="2738063221" sldId="282"/>
            <ac:spMk id="390" creationId="{14A0F60A-C7CB-B403-3112-2CE1645A5538}"/>
          </ac:spMkLst>
        </pc:spChg>
        <pc:spChg chg="del">
          <ac:chgData name="Alberto Petillo" userId="dd35f5627cdd12a4" providerId="LiveId" clId="{75978187-3484-4568-A1F8-D3510AFFAAD5}" dt="2025-07-16T22:04:08.269" v="1479" actId="478"/>
          <ac:spMkLst>
            <pc:docMk/>
            <pc:sldMk cId="2738063221" sldId="282"/>
            <ac:spMk id="391" creationId="{98593B02-0DD9-194E-341B-2DA489B31167}"/>
          </ac:spMkLst>
        </pc:spChg>
        <pc:spChg chg="del">
          <ac:chgData name="Alberto Petillo" userId="dd35f5627cdd12a4" providerId="LiveId" clId="{75978187-3484-4568-A1F8-D3510AFFAAD5}" dt="2025-07-16T22:04:13.066" v="1481" actId="478"/>
          <ac:spMkLst>
            <pc:docMk/>
            <pc:sldMk cId="2738063221" sldId="282"/>
            <ac:spMk id="392" creationId="{B4988C70-F60B-CB20-E545-0AD61E212FF3}"/>
          </ac:spMkLst>
        </pc:spChg>
        <pc:spChg chg="del">
          <ac:chgData name="Alberto Petillo" userId="dd35f5627cdd12a4" providerId="LiveId" clId="{75978187-3484-4568-A1F8-D3510AFFAAD5}" dt="2025-07-16T22:04:13.066" v="1481" actId="478"/>
          <ac:spMkLst>
            <pc:docMk/>
            <pc:sldMk cId="2738063221" sldId="282"/>
            <ac:spMk id="399" creationId="{6800CEA7-7B34-2C0A-318B-7C6D7C7BFBE9}"/>
          </ac:spMkLst>
        </pc:spChg>
        <pc:spChg chg="del">
          <ac:chgData name="Alberto Petillo" userId="dd35f5627cdd12a4" providerId="LiveId" clId="{75978187-3484-4568-A1F8-D3510AFFAAD5}" dt="2025-07-16T22:04:13.066" v="1481" actId="478"/>
          <ac:spMkLst>
            <pc:docMk/>
            <pc:sldMk cId="2738063221" sldId="282"/>
            <ac:spMk id="400" creationId="{F839AECE-07B2-B7A1-7942-4E03D4AC5143}"/>
          </ac:spMkLst>
        </pc:spChg>
        <pc:spChg chg="del">
          <ac:chgData name="Alberto Petillo" userId="dd35f5627cdd12a4" providerId="LiveId" clId="{75978187-3484-4568-A1F8-D3510AFFAAD5}" dt="2025-07-16T22:04:13.066" v="1481" actId="478"/>
          <ac:spMkLst>
            <pc:docMk/>
            <pc:sldMk cId="2738063221" sldId="282"/>
            <ac:spMk id="401" creationId="{77F51FF4-2232-ECAE-714A-4FB164354ADE}"/>
          </ac:spMkLst>
        </pc:spChg>
        <pc:spChg chg="del">
          <ac:chgData name="Alberto Petillo" userId="dd35f5627cdd12a4" providerId="LiveId" clId="{75978187-3484-4568-A1F8-D3510AFFAAD5}" dt="2025-07-16T22:04:13.066" v="1481" actId="478"/>
          <ac:spMkLst>
            <pc:docMk/>
            <pc:sldMk cId="2738063221" sldId="282"/>
            <ac:spMk id="408" creationId="{EB9B408B-0F66-3D63-FFF7-01235F69C3C3}"/>
          </ac:spMkLst>
        </pc:spChg>
        <pc:spChg chg="del">
          <ac:chgData name="Alberto Petillo" userId="dd35f5627cdd12a4" providerId="LiveId" clId="{75978187-3484-4568-A1F8-D3510AFFAAD5}" dt="2025-07-16T22:04:13.066" v="1481" actId="478"/>
          <ac:spMkLst>
            <pc:docMk/>
            <pc:sldMk cId="2738063221" sldId="282"/>
            <ac:spMk id="409" creationId="{68E968A2-AB72-C065-48B5-2B29E4570413}"/>
          </ac:spMkLst>
        </pc:spChg>
        <pc:spChg chg="del">
          <ac:chgData name="Alberto Petillo" userId="dd35f5627cdd12a4" providerId="LiveId" clId="{75978187-3484-4568-A1F8-D3510AFFAAD5}" dt="2025-07-16T22:04:13.066" v="1481" actId="478"/>
          <ac:spMkLst>
            <pc:docMk/>
            <pc:sldMk cId="2738063221" sldId="282"/>
            <ac:spMk id="410" creationId="{3E19728B-586C-9AD5-7B0E-1977B4C08572}"/>
          </ac:spMkLst>
        </pc:spChg>
        <pc:spChg chg="del">
          <ac:chgData name="Alberto Petillo" userId="dd35f5627cdd12a4" providerId="LiveId" clId="{75978187-3484-4568-A1F8-D3510AFFAAD5}" dt="2025-07-16T22:04:13.066" v="1481" actId="478"/>
          <ac:spMkLst>
            <pc:docMk/>
            <pc:sldMk cId="2738063221" sldId="282"/>
            <ac:spMk id="418" creationId="{A51F5F32-CDBE-429F-C769-17CA5A3A3C9E}"/>
          </ac:spMkLst>
        </pc:spChg>
        <pc:spChg chg="del">
          <ac:chgData name="Alberto Petillo" userId="dd35f5627cdd12a4" providerId="LiveId" clId="{75978187-3484-4568-A1F8-D3510AFFAAD5}" dt="2025-07-16T22:04:13.066" v="1481" actId="478"/>
          <ac:spMkLst>
            <pc:docMk/>
            <pc:sldMk cId="2738063221" sldId="282"/>
            <ac:spMk id="419" creationId="{6C91918B-320C-AD4B-AAC4-B02C41EB82CD}"/>
          </ac:spMkLst>
        </pc:spChg>
        <pc:spChg chg="del">
          <ac:chgData name="Alberto Petillo" userId="dd35f5627cdd12a4" providerId="LiveId" clId="{75978187-3484-4568-A1F8-D3510AFFAAD5}" dt="2025-07-16T22:04:13.066" v="1481" actId="478"/>
          <ac:spMkLst>
            <pc:docMk/>
            <pc:sldMk cId="2738063221" sldId="282"/>
            <ac:spMk id="422" creationId="{034FC425-7A25-3077-38BB-F066F5399ADC}"/>
          </ac:spMkLst>
        </pc:spChg>
        <pc:spChg chg="del">
          <ac:chgData name="Alberto Petillo" userId="dd35f5627cdd12a4" providerId="LiveId" clId="{75978187-3484-4568-A1F8-D3510AFFAAD5}" dt="2025-07-16T22:04:07.186" v="1478" actId="478"/>
          <ac:spMkLst>
            <pc:docMk/>
            <pc:sldMk cId="2738063221" sldId="282"/>
            <ac:spMk id="427" creationId="{49B5D667-3C9D-56CC-AE6B-05DD45F6F89D}"/>
          </ac:spMkLst>
        </pc:spChg>
        <pc:spChg chg="del">
          <ac:chgData name="Alberto Petillo" userId="dd35f5627cdd12a4" providerId="LiveId" clId="{75978187-3484-4568-A1F8-D3510AFFAAD5}" dt="2025-07-16T22:04:05.696" v="1477" actId="478"/>
          <ac:spMkLst>
            <pc:docMk/>
            <pc:sldMk cId="2738063221" sldId="282"/>
            <ac:spMk id="428" creationId="{FDB5E154-E3D2-A8E7-3427-E9B3C18A5BD0}"/>
          </ac:spMkLst>
        </pc:spChg>
        <pc:picChg chg="add mod">
          <ac:chgData name="Alberto Petillo" userId="dd35f5627cdd12a4" providerId="LiveId" clId="{75978187-3484-4568-A1F8-D3510AFFAAD5}" dt="2025-07-16T22:19:23.658" v="1737" actId="1076"/>
          <ac:picMkLst>
            <pc:docMk/>
            <pc:sldMk cId="2738063221" sldId="282"/>
            <ac:picMk id="5" creationId="{EC9A07E6-8B58-4CD9-848E-59B53FF15B98}"/>
          </ac:picMkLst>
        </pc:picChg>
        <pc:picChg chg="add mod">
          <ac:chgData name="Alberto Petillo" userId="dd35f5627cdd12a4" providerId="LiveId" clId="{75978187-3484-4568-A1F8-D3510AFFAAD5}" dt="2025-07-16T22:33:16.336" v="2137" actId="1076"/>
          <ac:picMkLst>
            <pc:docMk/>
            <pc:sldMk cId="2738063221" sldId="282"/>
            <ac:picMk id="6" creationId="{4450C541-35B6-CB2E-BD1C-46D33722DCF4}"/>
          </ac:picMkLst>
        </pc:picChg>
        <pc:picChg chg="add mod">
          <ac:chgData name="Alberto Petillo" userId="dd35f5627cdd12a4" providerId="LiveId" clId="{75978187-3484-4568-A1F8-D3510AFFAAD5}" dt="2025-07-16T22:29:37.565" v="2050" actId="1038"/>
          <ac:picMkLst>
            <pc:docMk/>
            <pc:sldMk cId="2738063221" sldId="282"/>
            <ac:picMk id="8" creationId="{7D741223-66D9-1613-5C1A-FB60B4E2B12E}"/>
          </ac:picMkLst>
        </pc:picChg>
        <pc:picChg chg="add mod">
          <ac:chgData name="Alberto Petillo" userId="dd35f5627cdd12a4" providerId="LiveId" clId="{75978187-3484-4568-A1F8-D3510AFFAAD5}" dt="2025-07-16T22:29:37.565" v="2050" actId="1038"/>
          <ac:picMkLst>
            <pc:docMk/>
            <pc:sldMk cId="2738063221" sldId="282"/>
            <ac:picMk id="10" creationId="{11F29F88-5390-0CCB-4593-75ED956F0D04}"/>
          </ac:picMkLst>
        </pc:picChg>
        <pc:picChg chg="del">
          <ac:chgData name="Alberto Petillo" userId="dd35f5627cdd12a4" providerId="LiveId" clId="{75978187-3484-4568-A1F8-D3510AFFAAD5}" dt="2025-07-16T22:04:13.973" v="1482" actId="478"/>
          <ac:picMkLst>
            <pc:docMk/>
            <pc:sldMk cId="2738063221" sldId="282"/>
            <ac:picMk id="425" creationId="{F2255EE8-5053-68D2-B7F4-00202FF7569B}"/>
          </ac:picMkLst>
        </pc:picChg>
        <pc:picChg chg="add mod">
          <ac:chgData name="Alberto Petillo" userId="dd35f5627cdd12a4" providerId="LiveId" clId="{75978187-3484-4568-A1F8-D3510AFFAAD5}" dt="2025-07-16T22:33:21.813" v="2138" actId="1076"/>
          <ac:picMkLst>
            <pc:docMk/>
            <pc:sldMk cId="2738063221" sldId="282"/>
            <ac:picMk id="1026" creationId="{37A3688E-57E1-A0F6-9129-87B450F1A885}"/>
          </ac:picMkLst>
        </pc:picChg>
        <pc:picChg chg="add mod">
          <ac:chgData name="Alberto Petillo" userId="dd35f5627cdd12a4" providerId="LiveId" clId="{75978187-3484-4568-A1F8-D3510AFFAAD5}" dt="2025-07-16T22:19:32.038" v="1754" actId="1038"/>
          <ac:picMkLst>
            <pc:docMk/>
            <pc:sldMk cId="2738063221" sldId="282"/>
            <ac:picMk id="1032" creationId="{13254C5C-F98F-D9B4-A56C-F3AAD292D776}"/>
          </ac:picMkLst>
        </pc:picChg>
        <pc:picChg chg="add mod">
          <ac:chgData name="Alberto Petillo" userId="dd35f5627cdd12a4" providerId="LiveId" clId="{75978187-3484-4568-A1F8-D3510AFFAAD5}" dt="2025-07-16T22:33:16.336" v="2137" actId="1076"/>
          <ac:picMkLst>
            <pc:docMk/>
            <pc:sldMk cId="2738063221" sldId="282"/>
            <ac:picMk id="1034" creationId="{7DE4B67B-8904-85D0-7DF1-A8739D200AEA}"/>
          </ac:picMkLst>
        </pc:picChg>
        <pc:picChg chg="add mod">
          <ac:chgData name="Alberto Petillo" userId="dd35f5627cdd12a4" providerId="LiveId" clId="{75978187-3484-4568-A1F8-D3510AFFAAD5}" dt="2025-07-16T22:33:16.336" v="2137" actId="1076"/>
          <ac:picMkLst>
            <pc:docMk/>
            <pc:sldMk cId="2738063221" sldId="282"/>
            <ac:picMk id="1036" creationId="{8DF0B2C8-721E-2172-CC6F-48F4B4844D78}"/>
          </ac:picMkLst>
        </pc:picChg>
        <pc:picChg chg="add mod">
          <ac:chgData name="Alberto Petillo" userId="dd35f5627cdd12a4" providerId="LiveId" clId="{75978187-3484-4568-A1F8-D3510AFFAAD5}" dt="2025-07-16T22:19:32.038" v="1754" actId="1038"/>
          <ac:picMkLst>
            <pc:docMk/>
            <pc:sldMk cId="2738063221" sldId="282"/>
            <ac:picMk id="1038" creationId="{231BC866-F016-3053-A746-C8C1878DCC69}"/>
          </ac:picMkLst>
        </pc:picChg>
        <pc:picChg chg="add mod">
          <ac:chgData name="Alberto Petillo" userId="dd35f5627cdd12a4" providerId="LiveId" clId="{75978187-3484-4568-A1F8-D3510AFFAAD5}" dt="2025-07-16T22:19:32.038" v="1754" actId="1038"/>
          <ac:picMkLst>
            <pc:docMk/>
            <pc:sldMk cId="2738063221" sldId="282"/>
            <ac:picMk id="1040" creationId="{7E681411-0D9A-F78F-FC45-2B532728173B}"/>
          </ac:picMkLst>
        </pc:picChg>
        <pc:picChg chg="add mod">
          <ac:chgData name="Alberto Petillo" userId="dd35f5627cdd12a4" providerId="LiveId" clId="{75978187-3484-4568-A1F8-D3510AFFAAD5}" dt="2025-07-16T23:07:13.314" v="2990" actId="14100"/>
          <ac:picMkLst>
            <pc:docMk/>
            <pc:sldMk cId="2738063221" sldId="282"/>
            <ac:picMk id="1042" creationId="{1E6C65F2-250F-2FFB-3EB7-0391A1332AF4}"/>
          </ac:picMkLst>
        </pc:picChg>
        <pc:picChg chg="add mod">
          <ac:chgData name="Alberto Petillo" userId="dd35f5627cdd12a4" providerId="LiveId" clId="{75978187-3484-4568-A1F8-D3510AFFAAD5}" dt="2025-07-16T22:29:37.565" v="2050" actId="1038"/>
          <ac:picMkLst>
            <pc:docMk/>
            <pc:sldMk cId="2738063221" sldId="282"/>
            <ac:picMk id="1046" creationId="{F418D22C-B291-CCC8-2FB8-EB70A7033389}"/>
          </ac:picMkLst>
        </pc:picChg>
        <pc:cxnChg chg="add del mod">
          <ac:chgData name="Alberto Petillo" userId="dd35f5627cdd12a4" providerId="LiveId" clId="{75978187-3484-4568-A1F8-D3510AFFAAD5}" dt="2025-07-16T22:33:35.557" v="2142" actId="478"/>
          <ac:cxnSpMkLst>
            <pc:docMk/>
            <pc:sldMk cId="2738063221" sldId="282"/>
            <ac:cxnSpMk id="18" creationId="{32044380-3BF5-ACC3-2332-67BEE871F12C}"/>
          </ac:cxnSpMkLst>
        </pc:cxnChg>
        <pc:cxnChg chg="add del mod">
          <ac:chgData name="Alberto Petillo" userId="dd35f5627cdd12a4" providerId="LiveId" clId="{75978187-3484-4568-A1F8-D3510AFFAAD5}" dt="2025-07-16T22:33:36.817" v="2143" actId="478"/>
          <ac:cxnSpMkLst>
            <pc:docMk/>
            <pc:sldMk cId="2738063221" sldId="282"/>
            <ac:cxnSpMk id="20" creationId="{6BF1FD29-47A6-E79D-1589-F69394B6578E}"/>
          </ac:cxnSpMkLst>
        </pc:cxnChg>
        <pc:cxnChg chg="add mod">
          <ac:chgData name="Alberto Petillo" userId="dd35f5627cdd12a4" providerId="LiveId" clId="{75978187-3484-4568-A1F8-D3510AFFAAD5}" dt="2025-07-16T23:07:13.314" v="2990" actId="14100"/>
          <ac:cxnSpMkLst>
            <pc:docMk/>
            <pc:sldMk cId="2738063221" sldId="282"/>
            <ac:cxnSpMk id="22" creationId="{A6ED49B2-07BF-23D6-C60F-3D494AC8541D}"/>
          </ac:cxnSpMkLst>
        </pc:cxnChg>
        <pc:cxnChg chg="add mod">
          <ac:chgData name="Alberto Petillo" userId="dd35f5627cdd12a4" providerId="LiveId" clId="{75978187-3484-4568-A1F8-D3510AFFAAD5}" dt="2025-07-16T22:34:00.734" v="2152" actId="14100"/>
          <ac:cxnSpMkLst>
            <pc:docMk/>
            <pc:sldMk cId="2738063221" sldId="282"/>
            <ac:cxnSpMk id="25" creationId="{843B5CCB-A542-7DDA-65FB-7C0807294497}"/>
          </ac:cxnSpMkLst>
        </pc:cxnChg>
        <pc:cxnChg chg="add del mod">
          <ac:chgData name="Alberto Petillo" userId="dd35f5627cdd12a4" providerId="LiveId" clId="{75978187-3484-4568-A1F8-D3510AFFAAD5}" dt="2025-07-16T22:33:38.892" v="2144" actId="478"/>
          <ac:cxnSpMkLst>
            <pc:docMk/>
            <pc:sldMk cId="2738063221" sldId="282"/>
            <ac:cxnSpMk id="34" creationId="{E51D03D6-12B8-DC7A-5BF2-399D01EA7B8A}"/>
          </ac:cxnSpMkLst>
        </pc:cxnChg>
        <pc:cxnChg chg="add del mod">
          <ac:chgData name="Alberto Petillo" userId="dd35f5627cdd12a4" providerId="LiveId" clId="{75978187-3484-4568-A1F8-D3510AFFAAD5}" dt="2025-07-16T22:33:39.648" v="2145" actId="478"/>
          <ac:cxnSpMkLst>
            <pc:docMk/>
            <pc:sldMk cId="2738063221" sldId="282"/>
            <ac:cxnSpMk id="37" creationId="{E80DADB5-688A-9330-965A-CB385AFB644F}"/>
          </ac:cxnSpMkLst>
        </pc:cxnChg>
        <pc:cxnChg chg="add mod">
          <ac:chgData name="Alberto Petillo" userId="dd35f5627cdd12a4" providerId="LiveId" clId="{75978187-3484-4568-A1F8-D3510AFFAAD5}" dt="2025-07-16T23:07:13.314" v="2990" actId="14100"/>
          <ac:cxnSpMkLst>
            <pc:docMk/>
            <pc:sldMk cId="2738063221" sldId="282"/>
            <ac:cxnSpMk id="44" creationId="{3212A7DE-5237-01C2-8E30-41BC1D892AD2}"/>
          </ac:cxnSpMkLst>
        </pc:cxnChg>
        <pc:cxnChg chg="add mod">
          <ac:chgData name="Alberto Petillo" userId="dd35f5627cdd12a4" providerId="LiveId" clId="{75978187-3484-4568-A1F8-D3510AFFAAD5}" dt="2025-07-16T23:07:13.314" v="2990" actId="14100"/>
          <ac:cxnSpMkLst>
            <pc:docMk/>
            <pc:sldMk cId="2738063221" sldId="282"/>
            <ac:cxnSpMk id="47" creationId="{BF75EB22-6327-CC48-38BF-C10B49A01E0B}"/>
          </ac:cxnSpMkLst>
        </pc:cxnChg>
        <pc:cxnChg chg="add mod">
          <ac:chgData name="Alberto Petillo" userId="dd35f5627cdd12a4" providerId="LiveId" clId="{75978187-3484-4568-A1F8-D3510AFFAAD5}" dt="2025-07-16T22:34:42.620" v="2158" actId="14100"/>
          <ac:cxnSpMkLst>
            <pc:docMk/>
            <pc:sldMk cId="2738063221" sldId="282"/>
            <ac:cxnSpMk id="1048" creationId="{68275962-7A23-5884-C075-D2773FF50A74}"/>
          </ac:cxnSpMkLst>
        </pc:cxnChg>
        <pc:cxnChg chg="add mod">
          <ac:chgData name="Alberto Petillo" userId="dd35f5627cdd12a4" providerId="LiveId" clId="{75978187-3484-4568-A1F8-D3510AFFAAD5}" dt="2025-07-16T22:34:49.215" v="2161" actId="14100"/>
          <ac:cxnSpMkLst>
            <pc:docMk/>
            <pc:sldMk cId="2738063221" sldId="282"/>
            <ac:cxnSpMk id="1051" creationId="{E5C560AE-339E-9F8C-F08E-6FE7CAA34184}"/>
          </ac:cxnSpMkLst>
        </pc:cxnChg>
        <pc:cxnChg chg="add mod">
          <ac:chgData name="Alberto Petillo" userId="dd35f5627cdd12a4" providerId="LiveId" clId="{75978187-3484-4568-A1F8-D3510AFFAAD5}" dt="2025-07-16T22:35:31.565" v="2172" actId="14100"/>
          <ac:cxnSpMkLst>
            <pc:docMk/>
            <pc:sldMk cId="2738063221" sldId="282"/>
            <ac:cxnSpMk id="1054" creationId="{79D89D49-6C15-9738-0C7A-F4159244B2A9}"/>
          </ac:cxnSpMkLst>
        </pc:cxnChg>
        <pc:cxnChg chg="add mod">
          <ac:chgData name="Alberto Petillo" userId="dd35f5627cdd12a4" providerId="LiveId" clId="{75978187-3484-4568-A1F8-D3510AFFAAD5}" dt="2025-07-16T22:35:12.670" v="2170" actId="14100"/>
          <ac:cxnSpMkLst>
            <pc:docMk/>
            <pc:sldMk cId="2738063221" sldId="282"/>
            <ac:cxnSpMk id="1056" creationId="{F604B681-924B-201C-0738-929734545313}"/>
          </ac:cxnSpMkLst>
        </pc:cxnChg>
      </pc:sldChg>
      <pc:sldChg chg="addSp delSp modSp add mod ord">
        <pc:chgData name="Alberto Petillo" userId="dd35f5627cdd12a4" providerId="LiveId" clId="{75978187-3484-4568-A1F8-D3510AFFAAD5}" dt="2025-07-16T22:02:20.616" v="1459" actId="20577"/>
        <pc:sldMkLst>
          <pc:docMk/>
          <pc:sldMk cId="3644540880" sldId="283"/>
        </pc:sldMkLst>
        <pc:spChg chg="mod">
          <ac:chgData name="Alberto Petillo" userId="dd35f5627cdd12a4" providerId="LiveId" clId="{75978187-3484-4568-A1F8-D3510AFFAAD5}" dt="2025-07-16T22:02:20.616" v="1459" actId="20577"/>
          <ac:spMkLst>
            <pc:docMk/>
            <pc:sldMk cId="3644540880" sldId="283"/>
            <ac:spMk id="267" creationId="{1C482648-486D-3F21-6B2A-3BED11C485A4}"/>
          </ac:spMkLst>
        </pc:spChg>
        <pc:spChg chg="del">
          <ac:chgData name="Alberto Petillo" userId="dd35f5627cdd12a4" providerId="LiveId" clId="{75978187-3484-4568-A1F8-D3510AFFAAD5}" dt="2025-07-16T21:45:13.087" v="1055" actId="478"/>
          <ac:spMkLst>
            <pc:docMk/>
            <pc:sldMk cId="3644540880" sldId="283"/>
            <ac:spMk id="275" creationId="{24D14C63-9934-F907-1992-6944DB6AEC2F}"/>
          </ac:spMkLst>
        </pc:spChg>
        <pc:spChg chg="del">
          <ac:chgData name="Alberto Petillo" userId="dd35f5627cdd12a4" providerId="LiveId" clId="{75978187-3484-4568-A1F8-D3510AFFAAD5}" dt="2025-07-16T21:45:11.496" v="1054" actId="478"/>
          <ac:spMkLst>
            <pc:docMk/>
            <pc:sldMk cId="3644540880" sldId="283"/>
            <ac:spMk id="276" creationId="{4938E10C-64BB-03BD-8CA9-15BB1B8D526C}"/>
          </ac:spMkLst>
        </pc:spChg>
        <pc:spChg chg="mod">
          <ac:chgData name="Alberto Petillo" userId="dd35f5627cdd12a4" providerId="LiveId" clId="{75978187-3484-4568-A1F8-D3510AFFAAD5}" dt="2025-07-16T22:01:03.120" v="1394" actId="1035"/>
          <ac:spMkLst>
            <pc:docMk/>
            <pc:sldMk cId="3644540880" sldId="283"/>
            <ac:spMk id="277" creationId="{F9F2CFFB-78F3-3DD5-301F-CF2AF05C1912}"/>
          </ac:spMkLst>
        </pc:spChg>
        <pc:spChg chg="mod">
          <ac:chgData name="Alberto Petillo" userId="dd35f5627cdd12a4" providerId="LiveId" clId="{75978187-3484-4568-A1F8-D3510AFFAAD5}" dt="2025-07-16T22:01:03.120" v="1394" actId="1035"/>
          <ac:spMkLst>
            <pc:docMk/>
            <pc:sldMk cId="3644540880" sldId="283"/>
            <ac:spMk id="278" creationId="{46101D70-6D10-B973-44D0-F6CAEDB531E6}"/>
          </ac:spMkLst>
        </pc:spChg>
        <pc:spChg chg="mod">
          <ac:chgData name="Alberto Petillo" userId="dd35f5627cdd12a4" providerId="LiveId" clId="{75978187-3484-4568-A1F8-D3510AFFAAD5}" dt="2025-07-16T21:58:24.150" v="1333" actId="403"/>
          <ac:spMkLst>
            <pc:docMk/>
            <pc:sldMk cId="3644540880" sldId="283"/>
            <ac:spMk id="279" creationId="{67F4D6A6-7CCC-4AE5-56D3-56120190655E}"/>
          </ac:spMkLst>
        </pc:spChg>
        <pc:spChg chg="mod">
          <ac:chgData name="Alberto Petillo" userId="dd35f5627cdd12a4" providerId="LiveId" clId="{75978187-3484-4568-A1F8-D3510AFFAAD5}" dt="2025-07-16T22:01:03.120" v="1394" actId="1035"/>
          <ac:spMkLst>
            <pc:docMk/>
            <pc:sldMk cId="3644540880" sldId="283"/>
            <ac:spMk id="280" creationId="{63C455B5-81FF-1169-24F2-45FA19A94FF1}"/>
          </ac:spMkLst>
        </pc:spChg>
        <pc:spChg chg="mod">
          <ac:chgData name="Alberto Petillo" userId="dd35f5627cdd12a4" providerId="LiveId" clId="{75978187-3484-4568-A1F8-D3510AFFAAD5}" dt="2025-07-16T22:01:03.120" v="1394" actId="1035"/>
          <ac:spMkLst>
            <pc:docMk/>
            <pc:sldMk cId="3644540880" sldId="283"/>
            <ac:spMk id="281" creationId="{7B0FDFB3-2215-4F86-0980-EEB1B52DD739}"/>
          </ac:spMkLst>
        </pc:spChg>
        <pc:spChg chg="mod">
          <ac:chgData name="Alberto Petillo" userId="dd35f5627cdd12a4" providerId="LiveId" clId="{75978187-3484-4568-A1F8-D3510AFFAAD5}" dt="2025-07-16T21:59:07.001" v="1350" actId="403"/>
          <ac:spMkLst>
            <pc:docMk/>
            <pc:sldMk cId="3644540880" sldId="283"/>
            <ac:spMk id="282" creationId="{79035B74-97D7-B03B-084A-1B0FA20E82D8}"/>
          </ac:spMkLst>
        </pc:spChg>
        <pc:spChg chg="mod">
          <ac:chgData name="Alberto Petillo" userId="dd35f5627cdd12a4" providerId="LiveId" clId="{75978187-3484-4568-A1F8-D3510AFFAAD5}" dt="2025-07-16T22:01:03.120" v="1394" actId="1035"/>
          <ac:spMkLst>
            <pc:docMk/>
            <pc:sldMk cId="3644540880" sldId="283"/>
            <ac:spMk id="283" creationId="{77BB7F7B-1A19-1A26-64A7-88FAD9CE82C5}"/>
          </ac:spMkLst>
        </pc:spChg>
        <pc:spChg chg="mod">
          <ac:chgData name="Alberto Petillo" userId="dd35f5627cdd12a4" providerId="LiveId" clId="{75978187-3484-4568-A1F8-D3510AFFAAD5}" dt="2025-07-16T22:01:03.120" v="1394" actId="1035"/>
          <ac:spMkLst>
            <pc:docMk/>
            <pc:sldMk cId="3644540880" sldId="283"/>
            <ac:spMk id="284" creationId="{39695164-682D-F043-2C40-AC60631FD86C}"/>
          </ac:spMkLst>
        </pc:spChg>
        <pc:spChg chg="mod">
          <ac:chgData name="Alberto Petillo" userId="dd35f5627cdd12a4" providerId="LiveId" clId="{75978187-3484-4568-A1F8-D3510AFFAAD5}" dt="2025-07-16T22:01:03.120" v="1394" actId="1035"/>
          <ac:spMkLst>
            <pc:docMk/>
            <pc:sldMk cId="3644540880" sldId="283"/>
            <ac:spMk id="285" creationId="{56532EAD-2027-7574-DEF9-1DCFFD3D38D5}"/>
          </ac:spMkLst>
        </pc:spChg>
        <pc:spChg chg="mod">
          <ac:chgData name="Alberto Petillo" userId="dd35f5627cdd12a4" providerId="LiveId" clId="{75978187-3484-4568-A1F8-D3510AFFAAD5}" dt="2025-07-16T22:01:03.120" v="1394" actId="1035"/>
          <ac:spMkLst>
            <pc:docMk/>
            <pc:sldMk cId="3644540880" sldId="283"/>
            <ac:spMk id="286" creationId="{08EB0AB7-0E3E-202C-D80D-A72471A6E5B1}"/>
          </ac:spMkLst>
        </pc:spChg>
        <pc:spChg chg="mod">
          <ac:chgData name="Alberto Petillo" userId="dd35f5627cdd12a4" providerId="LiveId" clId="{75978187-3484-4568-A1F8-D3510AFFAAD5}" dt="2025-07-16T22:01:08.738" v="1395" actId="1076"/>
          <ac:spMkLst>
            <pc:docMk/>
            <pc:sldMk cId="3644540880" sldId="283"/>
            <ac:spMk id="287" creationId="{DBB305DB-9583-66FD-84F5-78AABBDA6AC1}"/>
          </ac:spMkLst>
        </pc:spChg>
        <pc:spChg chg="mod">
          <ac:chgData name="Alberto Petillo" userId="dd35f5627cdd12a4" providerId="LiveId" clId="{75978187-3484-4568-A1F8-D3510AFFAAD5}" dt="2025-07-16T22:01:03.120" v="1394" actId="1035"/>
          <ac:spMkLst>
            <pc:docMk/>
            <pc:sldMk cId="3644540880" sldId="283"/>
            <ac:spMk id="288" creationId="{6BA4978A-56EA-4847-C545-400D4E32762A}"/>
          </ac:spMkLst>
        </pc:spChg>
        <pc:spChg chg="mod">
          <ac:chgData name="Alberto Petillo" userId="dd35f5627cdd12a4" providerId="LiveId" clId="{75978187-3484-4568-A1F8-D3510AFFAAD5}" dt="2025-07-16T22:00:56.831" v="1374" actId="1076"/>
          <ac:spMkLst>
            <pc:docMk/>
            <pc:sldMk cId="3644540880" sldId="283"/>
            <ac:spMk id="290" creationId="{4F4B7027-5864-52FA-8903-B096A4589885}"/>
          </ac:spMkLst>
        </pc:spChg>
        <pc:picChg chg="add mod">
          <ac:chgData name="Alberto Petillo" userId="dd35f5627cdd12a4" providerId="LiveId" clId="{75978187-3484-4568-A1F8-D3510AFFAAD5}" dt="2025-07-16T21:45:26.467" v="1062" actId="1076"/>
          <ac:picMkLst>
            <pc:docMk/>
            <pc:sldMk cId="3644540880" sldId="283"/>
            <ac:picMk id="3" creationId="{9297BEAA-E783-0D60-4E6E-8E0D0EEA6FE1}"/>
          </ac:picMkLst>
        </pc:picChg>
        <pc:picChg chg="del mod">
          <ac:chgData name="Alberto Petillo" userId="dd35f5627cdd12a4" providerId="LiveId" clId="{75978187-3484-4568-A1F8-D3510AFFAAD5}" dt="2025-07-16T21:47:04.559" v="1108" actId="478"/>
          <ac:picMkLst>
            <pc:docMk/>
            <pc:sldMk cId="3644540880" sldId="283"/>
            <ac:picMk id="269" creationId="{3E51BEB6-382B-2ECD-9680-E8F8FB3A13B5}"/>
          </ac:picMkLst>
        </pc:picChg>
        <pc:picChg chg="del">
          <ac:chgData name="Alberto Petillo" userId="dd35f5627cdd12a4" providerId="LiveId" clId="{75978187-3484-4568-A1F8-D3510AFFAAD5}" dt="2025-07-16T21:53:19.285" v="1231" actId="478"/>
          <ac:picMkLst>
            <pc:docMk/>
            <pc:sldMk cId="3644540880" sldId="283"/>
            <ac:picMk id="270" creationId="{87485905-1DDB-0F10-F033-732D46B09085}"/>
          </ac:picMkLst>
        </pc:picChg>
        <pc:picChg chg="del">
          <ac:chgData name="Alberto Petillo" userId="dd35f5627cdd12a4" providerId="LiveId" clId="{75978187-3484-4568-A1F8-D3510AFFAAD5}" dt="2025-07-16T21:53:20.474" v="1232" actId="478"/>
          <ac:picMkLst>
            <pc:docMk/>
            <pc:sldMk cId="3644540880" sldId="283"/>
            <ac:picMk id="271" creationId="{69E5D969-C8DD-81E3-1498-F2C60AA45BFA}"/>
          </ac:picMkLst>
        </pc:picChg>
        <pc:picChg chg="del">
          <ac:chgData name="Alberto Petillo" userId="dd35f5627cdd12a4" providerId="LiveId" clId="{75978187-3484-4568-A1F8-D3510AFFAAD5}" dt="2025-07-16T21:53:21.729" v="1233" actId="478"/>
          <ac:picMkLst>
            <pc:docMk/>
            <pc:sldMk cId="3644540880" sldId="283"/>
            <ac:picMk id="272" creationId="{203F26D9-44A7-D7F6-C49E-0CF265FE89CD}"/>
          </ac:picMkLst>
        </pc:picChg>
        <pc:picChg chg="del mod">
          <ac:chgData name="Alberto Petillo" userId="dd35f5627cdd12a4" providerId="LiveId" clId="{75978187-3484-4568-A1F8-D3510AFFAAD5}" dt="2025-07-16T21:53:18.348" v="1230" actId="478"/>
          <ac:picMkLst>
            <pc:docMk/>
            <pc:sldMk cId="3644540880" sldId="283"/>
            <ac:picMk id="273" creationId="{3629AB1F-47D2-4B07-5FCD-D13EEBB5421E}"/>
          </ac:picMkLst>
        </pc:picChg>
        <pc:picChg chg="del">
          <ac:chgData name="Alberto Petillo" userId="dd35f5627cdd12a4" providerId="LiveId" clId="{75978187-3484-4568-A1F8-D3510AFFAAD5}" dt="2025-07-16T21:53:17.081" v="1229" actId="478"/>
          <ac:picMkLst>
            <pc:docMk/>
            <pc:sldMk cId="3644540880" sldId="283"/>
            <ac:picMk id="274" creationId="{CE117479-8838-C03D-D1C8-FBE6E523625E}"/>
          </ac:picMkLst>
        </pc:picChg>
      </pc:sldChg>
      <pc:sldChg chg="add del">
        <pc:chgData name="Alberto Petillo" userId="dd35f5627cdd12a4" providerId="LiveId" clId="{75978187-3484-4568-A1F8-D3510AFFAAD5}" dt="2025-07-16T22:36:00.057" v="2176" actId="2696"/>
        <pc:sldMkLst>
          <pc:docMk/>
          <pc:sldMk cId="1640026118" sldId="284"/>
        </pc:sldMkLst>
      </pc:sldChg>
      <pc:sldChg chg="addSp delSp modSp add mod ord">
        <pc:chgData name="Alberto Petillo" userId="dd35f5627cdd12a4" providerId="LiveId" clId="{75978187-3484-4568-A1F8-D3510AFFAAD5}" dt="2025-07-16T22:52:22.899" v="2443" actId="207"/>
        <pc:sldMkLst>
          <pc:docMk/>
          <pc:sldMk cId="2372551444" sldId="284"/>
        </pc:sldMkLst>
        <pc:spChg chg="add mod">
          <ac:chgData name="Alberto Petillo" userId="dd35f5627cdd12a4" providerId="LiveId" clId="{75978187-3484-4568-A1F8-D3510AFFAAD5}" dt="2025-07-16T22:42:06.349" v="2282" actId="1076"/>
          <ac:spMkLst>
            <pc:docMk/>
            <pc:sldMk cId="2372551444" sldId="284"/>
            <ac:spMk id="2" creationId="{846F94C2-5FB7-E184-9026-39FF6D4940A4}"/>
          </ac:spMkLst>
        </pc:spChg>
        <pc:spChg chg="add mod">
          <ac:chgData name="Alberto Petillo" userId="dd35f5627cdd12a4" providerId="LiveId" clId="{75978187-3484-4568-A1F8-D3510AFFAAD5}" dt="2025-07-16T22:40:52.085" v="2276"/>
          <ac:spMkLst>
            <pc:docMk/>
            <pc:sldMk cId="2372551444" sldId="284"/>
            <ac:spMk id="4" creationId="{2A1498B3-8A58-42B8-D9E4-ECB29947D5DB}"/>
          </ac:spMkLst>
        </pc:spChg>
        <pc:spChg chg="add mod">
          <ac:chgData name="Alberto Petillo" userId="dd35f5627cdd12a4" providerId="LiveId" clId="{75978187-3484-4568-A1F8-D3510AFFAAD5}" dt="2025-07-16T22:50:30.547" v="2407" actId="113"/>
          <ac:spMkLst>
            <pc:docMk/>
            <pc:sldMk cId="2372551444" sldId="284"/>
            <ac:spMk id="6" creationId="{89ECA3C8-9410-5D7C-5F20-D49443380718}"/>
          </ac:spMkLst>
        </pc:spChg>
        <pc:spChg chg="add mod">
          <ac:chgData name="Alberto Petillo" userId="dd35f5627cdd12a4" providerId="LiveId" clId="{75978187-3484-4568-A1F8-D3510AFFAAD5}" dt="2025-07-16T22:50:28.200" v="2406" actId="113"/>
          <ac:spMkLst>
            <pc:docMk/>
            <pc:sldMk cId="2372551444" sldId="284"/>
            <ac:spMk id="8" creationId="{87F2518E-3F1D-FDA1-0B50-5C5105783147}"/>
          </ac:spMkLst>
        </pc:spChg>
        <pc:spChg chg="add mod">
          <ac:chgData name="Alberto Petillo" userId="dd35f5627cdd12a4" providerId="LiveId" clId="{75978187-3484-4568-A1F8-D3510AFFAAD5}" dt="2025-07-16T22:50:35.994" v="2409" actId="14100"/>
          <ac:spMkLst>
            <pc:docMk/>
            <pc:sldMk cId="2372551444" sldId="284"/>
            <ac:spMk id="10" creationId="{51DAFB6B-DBA4-ED29-47EA-0E8E15C60E43}"/>
          </ac:spMkLst>
        </pc:spChg>
        <pc:spChg chg="add mod">
          <ac:chgData name="Alberto Petillo" userId="dd35f5627cdd12a4" providerId="LiveId" clId="{75978187-3484-4568-A1F8-D3510AFFAAD5}" dt="2025-07-16T22:52:22.899" v="2443" actId="207"/>
          <ac:spMkLst>
            <pc:docMk/>
            <pc:sldMk cId="2372551444" sldId="284"/>
            <ac:spMk id="11" creationId="{3C052018-C7BB-37E4-82E3-D27D965E04D9}"/>
          </ac:spMkLst>
        </pc:spChg>
        <pc:picChg chg="del">
          <ac:chgData name="Alberto Petillo" userId="dd35f5627cdd12a4" providerId="LiveId" clId="{75978187-3484-4568-A1F8-D3510AFFAAD5}" dt="2025-07-16T22:39:51.823" v="2242" actId="478"/>
          <ac:picMkLst>
            <pc:docMk/>
            <pc:sldMk cId="2372551444" sldId="284"/>
            <ac:picMk id="3" creationId="{DCDCFBF6-5E92-190E-A57F-2652C8ADBA8C}"/>
          </ac:picMkLst>
        </pc:picChg>
        <pc:picChg chg="add del mod">
          <ac:chgData name="Alberto Petillo" userId="dd35f5627cdd12a4" providerId="LiveId" clId="{75978187-3484-4568-A1F8-D3510AFFAAD5}" dt="2025-07-16T22:41:08.810" v="2281" actId="478"/>
          <ac:picMkLst>
            <pc:docMk/>
            <pc:sldMk cId="2372551444" sldId="284"/>
            <ac:picMk id="5" creationId="{CD913406-BFB9-E5E9-D606-27D6879BD5AA}"/>
          </ac:picMkLst>
        </pc:picChg>
        <pc:picChg chg="del mod">
          <ac:chgData name="Alberto Petillo" userId="dd35f5627cdd12a4" providerId="LiveId" clId="{75978187-3484-4568-A1F8-D3510AFFAAD5}" dt="2025-07-16T22:46:45.877" v="2291" actId="478"/>
          <ac:picMkLst>
            <pc:docMk/>
            <pc:sldMk cId="2372551444" sldId="284"/>
            <ac:picMk id="120" creationId="{EB02D8BF-5827-6816-BB15-A7B534E9DBD5}"/>
          </ac:picMkLst>
        </pc:picChg>
        <pc:picChg chg="add mod">
          <ac:chgData name="Alberto Petillo" userId="dd35f5627cdd12a4" providerId="LiveId" clId="{75978187-3484-4568-A1F8-D3510AFFAAD5}" dt="2025-07-16T22:49:20.817" v="2333" actId="1076"/>
          <ac:picMkLst>
            <pc:docMk/>
            <pc:sldMk cId="2372551444" sldId="284"/>
            <ac:picMk id="1026" creationId="{991FC905-A5A8-58A8-504F-5C480AA5D9F6}"/>
          </ac:picMkLst>
        </pc:picChg>
        <pc:picChg chg="add mod">
          <ac:chgData name="Alberto Petillo" userId="dd35f5627cdd12a4" providerId="LiveId" clId="{75978187-3484-4568-A1F8-D3510AFFAAD5}" dt="2025-07-16T22:49:13.323" v="2331" actId="1076"/>
          <ac:picMkLst>
            <pc:docMk/>
            <pc:sldMk cId="2372551444" sldId="284"/>
            <ac:picMk id="1028" creationId="{3F41D51E-1FEF-E03E-C910-1C2AEA66AB08}"/>
          </ac:picMkLst>
        </pc:picChg>
        <pc:picChg chg="add del mod">
          <ac:chgData name="Alberto Petillo" userId="dd35f5627cdd12a4" providerId="LiveId" clId="{75978187-3484-4568-A1F8-D3510AFFAAD5}" dt="2025-07-16T22:47:14.237" v="2298" actId="478"/>
          <ac:picMkLst>
            <pc:docMk/>
            <pc:sldMk cId="2372551444" sldId="284"/>
            <ac:picMk id="1030" creationId="{0964D45A-5B4C-3CFE-F1F2-418B471A384D}"/>
          </ac:picMkLst>
        </pc:picChg>
        <pc:picChg chg="add mod">
          <ac:chgData name="Alberto Petillo" userId="dd35f5627cdd12a4" providerId="LiveId" clId="{75978187-3484-4568-A1F8-D3510AFFAAD5}" dt="2025-07-16T22:49:32.095" v="2337" actId="1076"/>
          <ac:picMkLst>
            <pc:docMk/>
            <pc:sldMk cId="2372551444" sldId="284"/>
            <ac:picMk id="1032" creationId="{712195AF-E82E-0FDF-B0A0-C1E048AC145E}"/>
          </ac:picMkLst>
        </pc:picChg>
        <pc:picChg chg="add mod">
          <ac:chgData name="Alberto Petillo" userId="dd35f5627cdd12a4" providerId="LiveId" clId="{75978187-3484-4568-A1F8-D3510AFFAAD5}" dt="2025-07-16T22:52:07.840" v="2440" actId="1076"/>
          <ac:picMkLst>
            <pc:docMk/>
            <pc:sldMk cId="2372551444" sldId="284"/>
            <ac:picMk id="1034" creationId="{B7E2F3A0-C76A-3267-0C20-79759FB2EC1C}"/>
          </ac:picMkLst>
        </pc:picChg>
      </pc:sldChg>
      <pc:sldChg chg="new del">
        <pc:chgData name="Alberto Petillo" userId="dd35f5627cdd12a4" providerId="LiveId" clId="{75978187-3484-4568-A1F8-D3510AFFAAD5}" dt="2025-07-16T22:36:35.315" v="2188" actId="2696"/>
        <pc:sldMkLst>
          <pc:docMk/>
          <pc:sldMk cId="3008208939" sldId="284"/>
        </pc:sldMkLst>
      </pc:sldChg>
      <pc:sldChg chg="new del">
        <pc:chgData name="Alberto Petillo" userId="dd35f5627cdd12a4" providerId="LiveId" clId="{75978187-3484-4568-A1F8-D3510AFFAAD5}" dt="2025-07-16T22:36:32.647" v="2187" actId="2696"/>
        <pc:sldMkLst>
          <pc:docMk/>
          <pc:sldMk cId="3775089936" sldId="285"/>
        </pc:sldMkLst>
      </pc:sldChg>
      <pc:sldMasterChg chg="addSp modSp delSldLayout modSldLayout">
        <pc:chgData name="Alberto Petillo" userId="dd35f5627cdd12a4" providerId="LiveId" clId="{75978187-3484-4568-A1F8-D3510AFFAAD5}" dt="2025-07-16T22:40:20.115" v="2245" actId="2696"/>
        <pc:sldMasterMkLst>
          <pc:docMk/>
          <pc:sldMasterMk cId="0" sldId="2147483663"/>
        </pc:sldMasterMkLst>
        <pc:spChg chg="add mod">
          <ac:chgData name="Alberto Petillo" userId="dd35f5627cdd12a4" providerId="LiveId" clId="{75978187-3484-4568-A1F8-D3510AFFAAD5}" dt="2025-07-16T18:07:19.914" v="40"/>
          <ac:spMkLst>
            <pc:docMk/>
            <pc:sldMasterMk cId="0" sldId="2147483663"/>
            <ac:spMk id="3" creationId="{0E24767C-ADAD-D380-7122-AA297A885239}"/>
          </ac:spMkLst>
        </pc:spChg>
        <pc:sldLayoutChg chg="addSp delSp modSp mod">
          <pc:chgData name="Alberto Petillo" userId="dd35f5627cdd12a4" providerId="LiveId" clId="{75978187-3484-4568-A1F8-D3510AFFAAD5}" dt="2025-07-16T18:07:18.141" v="39" actId="21"/>
          <pc:sldLayoutMkLst>
            <pc:docMk/>
            <pc:sldMasterMk cId="0" sldId="2147483663"/>
            <pc:sldLayoutMk cId="0" sldId="2147483651"/>
          </pc:sldLayoutMkLst>
          <pc:spChg chg="add del mod">
            <ac:chgData name="Alberto Petillo" userId="dd35f5627cdd12a4" providerId="LiveId" clId="{75978187-3484-4568-A1F8-D3510AFFAAD5}" dt="2025-07-16T18:07:18.141" v="39" actId="21"/>
            <ac:spMkLst>
              <pc:docMk/>
              <pc:sldMasterMk cId="0" sldId="2147483663"/>
              <pc:sldLayoutMk cId="0" sldId="2147483651"/>
              <ac:spMk id="3" creationId="{0E24767C-ADAD-D380-7122-AA297A885239}"/>
            </ac:spMkLst>
          </pc:spChg>
          <pc:picChg chg="mod">
            <ac:chgData name="Alberto Petillo" userId="dd35f5627cdd12a4" providerId="LiveId" clId="{75978187-3484-4568-A1F8-D3510AFFAAD5}" dt="2025-07-16T18:06:56.133" v="37" actId="1076"/>
            <ac:picMkLst>
              <pc:docMk/>
              <pc:sldMasterMk cId="0" sldId="2147483663"/>
              <pc:sldLayoutMk cId="0" sldId="2147483651"/>
              <ac:picMk id="26" creationId="{00000000-0000-0000-0000-000000000000}"/>
            </ac:picMkLst>
          </pc:picChg>
        </pc:sldLayoutChg>
        <pc:sldLayoutChg chg="del">
          <pc:chgData name="Alberto Petillo" userId="dd35f5627cdd12a4" providerId="LiveId" clId="{75978187-3484-4568-A1F8-D3510AFFAAD5}" dt="2025-07-16T22:40:20.115" v="2245" actId="2696"/>
          <pc:sldLayoutMkLst>
            <pc:docMk/>
            <pc:sldMasterMk cId="0" sldId="2147483663"/>
            <pc:sldLayoutMk cId="0" sldId="2147483652"/>
          </pc:sldLayoutMkLst>
        </pc:sldLayoutChg>
        <pc:sldLayoutChg chg="del">
          <pc:chgData name="Alberto Petillo" userId="dd35f5627cdd12a4" providerId="LiveId" clId="{75978187-3484-4568-A1F8-D3510AFFAAD5}" dt="2025-07-16T22:36:12.769" v="2183" actId="2696"/>
          <pc:sldLayoutMkLst>
            <pc:docMk/>
            <pc:sldMasterMk cId="0" sldId="2147483663"/>
            <pc:sldLayoutMk cId="0" sldId="2147483653"/>
          </pc:sldLayoutMkLst>
        </pc:sldLayoutChg>
        <pc:sldLayoutChg chg="del">
          <pc:chgData name="Alberto Petillo" userId="dd35f5627cdd12a4" providerId="LiveId" clId="{75978187-3484-4568-A1F8-D3510AFFAAD5}" dt="2025-07-16T22:36:11.115" v="2182" actId="2696"/>
          <pc:sldLayoutMkLst>
            <pc:docMk/>
            <pc:sldMasterMk cId="0" sldId="2147483663"/>
            <pc:sldLayoutMk cId="0" sldId="2147483654"/>
          </pc:sldLayoutMkLst>
        </pc:sldLayoutChg>
        <pc:sldLayoutChg chg="del">
          <pc:chgData name="Alberto Petillo" userId="dd35f5627cdd12a4" providerId="LiveId" clId="{75978187-3484-4568-A1F8-D3510AFFAAD5}" dt="2025-07-16T22:36:09.205" v="2181" actId="2696"/>
          <pc:sldLayoutMkLst>
            <pc:docMk/>
            <pc:sldMasterMk cId="0" sldId="2147483663"/>
            <pc:sldLayoutMk cId="0" sldId="2147483655"/>
          </pc:sldLayoutMkLst>
        </pc:sldLayoutChg>
        <pc:sldLayoutChg chg="del">
          <pc:chgData name="Alberto Petillo" userId="dd35f5627cdd12a4" providerId="LiveId" clId="{75978187-3484-4568-A1F8-D3510AFFAAD5}" dt="2025-07-16T22:36:07.514" v="2180" actId="2696"/>
          <pc:sldLayoutMkLst>
            <pc:docMk/>
            <pc:sldMasterMk cId="0" sldId="2147483663"/>
            <pc:sldLayoutMk cId="0" sldId="2147483656"/>
          </pc:sldLayoutMkLst>
        </pc:sldLayoutChg>
        <pc:sldLayoutChg chg="del">
          <pc:chgData name="Alberto Petillo" userId="dd35f5627cdd12a4" providerId="LiveId" clId="{75978187-3484-4568-A1F8-D3510AFFAAD5}" dt="2025-07-16T22:36:03.985" v="2178" actId="2696"/>
          <pc:sldLayoutMkLst>
            <pc:docMk/>
            <pc:sldMasterMk cId="0" sldId="2147483663"/>
            <pc:sldLayoutMk cId="0" sldId="2147483657"/>
          </pc:sldLayoutMkLst>
        </pc:sldLayoutChg>
        <pc:sldLayoutChg chg="del">
          <pc:chgData name="Alberto Petillo" userId="dd35f5627cdd12a4" providerId="LiveId" clId="{75978187-3484-4568-A1F8-D3510AFFAAD5}" dt="2025-07-16T22:36:02.185" v="2177" actId="2696"/>
          <pc:sldLayoutMkLst>
            <pc:docMk/>
            <pc:sldMasterMk cId="0" sldId="2147483663"/>
            <pc:sldLayoutMk cId="0" sldId="214748365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7A0DAC8-A1B6-4AB5-C939-748A758E85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913E3245-A588-1F65-026E-4D2187C9CC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788D0E-978C-4293-A618-7CC4A50CD4BB}" type="datetimeFigureOut">
              <a:rPr lang="it-IT" smtClean="0"/>
              <a:t>17/07/2025</a:t>
            </a:fld>
            <a:endParaRPr lang="it-IT"/>
          </a:p>
        </p:txBody>
      </p:sp>
      <p:sp>
        <p:nvSpPr>
          <p:cNvPr id="4" name="Segnaposto piè di pagina 3">
            <a:extLst>
              <a:ext uri="{FF2B5EF4-FFF2-40B4-BE49-F238E27FC236}">
                <a16:creationId xmlns:a16="http://schemas.microsoft.com/office/drawing/2014/main" id="{0C88B6C0-63E7-0203-7063-CD7235D3D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E43F89A0-A750-8F3D-7160-A71B1FE08C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43BE29-AAA7-4CF8-BD44-E469E2CC3F96}" type="slidenum">
              <a:rPr lang="it-IT" smtClean="0"/>
              <a:t>‹N›</a:t>
            </a:fld>
            <a:endParaRPr lang="it-IT"/>
          </a:p>
        </p:txBody>
      </p:sp>
    </p:spTree>
    <p:extLst>
      <p:ext uri="{BB962C8B-B14F-4D97-AF65-F5344CB8AC3E}">
        <p14:creationId xmlns:p14="http://schemas.microsoft.com/office/powerpoint/2010/main" val="3704358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c283cd6f3_2_1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g5c283cd6f3_2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c283cd6f3_2_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5c283cd6f3_2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c283cd6f3_2_3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g5c283cd6f3_2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a:extLst>
            <a:ext uri="{FF2B5EF4-FFF2-40B4-BE49-F238E27FC236}">
              <a16:creationId xmlns:a16="http://schemas.microsoft.com/office/drawing/2014/main" id="{62686CA9-CC78-0871-EA36-6173A48C576A}"/>
            </a:ext>
          </a:extLst>
        </p:cNvPr>
        <p:cNvGrpSpPr/>
        <p:nvPr/>
      </p:nvGrpSpPr>
      <p:grpSpPr>
        <a:xfrm>
          <a:off x="0" y="0"/>
          <a:ext cx="0" cy="0"/>
          <a:chOff x="0" y="0"/>
          <a:chExt cx="0" cy="0"/>
        </a:xfrm>
      </p:grpSpPr>
      <p:sp>
        <p:nvSpPr>
          <p:cNvPr id="263" name="Google Shape;263;g5c283cd6f3_2_213:notes">
            <a:extLst>
              <a:ext uri="{FF2B5EF4-FFF2-40B4-BE49-F238E27FC236}">
                <a16:creationId xmlns:a16="http://schemas.microsoft.com/office/drawing/2014/main" id="{A8160227-FF19-DDA5-E26F-AEAB1AECBFEF}"/>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5c283cd6f3_2_213:notes">
            <a:extLst>
              <a:ext uri="{FF2B5EF4-FFF2-40B4-BE49-F238E27FC236}">
                <a16:creationId xmlns:a16="http://schemas.microsoft.com/office/drawing/2014/main" id="{C4329655-52E0-00F4-7F2C-9EE5C24FE3E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335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D8E42B8F-51E2-2260-4285-565252FD17F8}"/>
            </a:ext>
          </a:extLst>
        </p:cNvPr>
        <p:cNvGrpSpPr/>
        <p:nvPr/>
      </p:nvGrpSpPr>
      <p:grpSpPr>
        <a:xfrm>
          <a:off x="0" y="0"/>
          <a:ext cx="0" cy="0"/>
          <a:chOff x="0" y="0"/>
          <a:chExt cx="0" cy="0"/>
        </a:xfrm>
      </p:grpSpPr>
      <p:sp>
        <p:nvSpPr>
          <p:cNvPr id="387" name="Google Shape;387;g5c283cd6f3_2_317:notes">
            <a:extLst>
              <a:ext uri="{FF2B5EF4-FFF2-40B4-BE49-F238E27FC236}">
                <a16:creationId xmlns:a16="http://schemas.microsoft.com/office/drawing/2014/main" id="{0CE86587-A31D-0CAB-EFB9-3234AD0757C1}"/>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g5c283cd6f3_2_317:notes">
            <a:extLst>
              <a:ext uri="{FF2B5EF4-FFF2-40B4-BE49-F238E27FC236}">
                <a16:creationId xmlns:a16="http://schemas.microsoft.com/office/drawing/2014/main" id="{522679F1-40B1-C013-60A7-6AAC219C62A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793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5c283cd6f3_2_6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3" name="Google Shape;803;g5c283cd6f3_2_6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1DD665AC-5DC5-F3C1-7A8A-2DEF981B7249}"/>
            </a:ext>
          </a:extLst>
        </p:cNvPr>
        <p:cNvGrpSpPr/>
        <p:nvPr/>
      </p:nvGrpSpPr>
      <p:grpSpPr>
        <a:xfrm>
          <a:off x="0" y="0"/>
          <a:ext cx="0" cy="0"/>
          <a:chOff x="0" y="0"/>
          <a:chExt cx="0" cy="0"/>
        </a:xfrm>
      </p:grpSpPr>
      <p:sp>
        <p:nvSpPr>
          <p:cNvPr id="116" name="Google Shape;116;g5c283cd6f3_2_139:notes">
            <a:extLst>
              <a:ext uri="{FF2B5EF4-FFF2-40B4-BE49-F238E27FC236}">
                <a16:creationId xmlns:a16="http://schemas.microsoft.com/office/drawing/2014/main" id="{93A10F7C-95BB-DA97-FD2C-127AA32F8CA9}"/>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g5c283cd6f3_2_139:notes">
            <a:extLst>
              <a:ext uri="{FF2B5EF4-FFF2-40B4-BE49-F238E27FC236}">
                <a16:creationId xmlns:a16="http://schemas.microsoft.com/office/drawing/2014/main" id="{03795F0C-F13F-A4D8-4F14-2590F57AFAB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6542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pptmon.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1" name="Google Shape;11;p2">
            <a:hlinkClick r:id="rId3"/>
          </p:cNvPr>
          <p:cNvPicPr preferRelativeResize="0"/>
          <p:nvPr/>
        </p:nvPicPr>
        <p:blipFill rotWithShape="1">
          <a:blip r:embed="rId4">
            <a:alphaModFix/>
          </a:blip>
          <a:srcRect/>
          <a:stretch/>
        </p:blipFill>
        <p:spPr>
          <a:xfrm>
            <a:off x="4264002" y="5297943"/>
            <a:ext cx="1853804" cy="142875"/>
          </a:xfrm>
          <a:prstGeom prst="rect">
            <a:avLst/>
          </a:prstGeom>
          <a:noFill/>
          <a:ln>
            <a:noFill/>
          </a:ln>
        </p:spPr>
      </p:pic>
      <p:sp>
        <p:nvSpPr>
          <p:cNvPr id="12" name="Google Shape;12;p2"/>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0" i="0" u="sng" strike="noStrike" cap="none">
                <a:solidFill>
                  <a:schemeClr val="hlink"/>
                </a:solidFill>
                <a:latin typeface="Arial"/>
                <a:ea typeface="Arial"/>
                <a:cs typeface="Arial"/>
                <a:sym typeface="Arial"/>
                <a:hlinkClick r:id="rId3"/>
              </a:rPr>
              <a:t>Presentation template by</a:t>
            </a:r>
            <a:endParaRPr sz="800" u="none">
              <a:solidFill>
                <a:schemeClr val="dk1"/>
              </a:solidFill>
              <a:latin typeface="Arial"/>
              <a:ea typeface="Arial"/>
              <a:cs typeface="Arial"/>
              <a:sym typeface="Arial"/>
            </a:endParaRPr>
          </a:p>
        </p:txBody>
      </p:sp>
      <p:sp>
        <p:nvSpPr>
          <p:cNvPr id="13" name="Google Shape;13;p2"/>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5086350"/>
            <a:ext cx="9144000" cy="57150"/>
          </a:xfrm>
          <a:prstGeom prst="rect">
            <a:avLst/>
          </a:prstGeom>
          <a:noFill/>
          <a:ln>
            <a:noFill/>
          </a:ln>
        </p:spPr>
      </p:pic>
      <p:pic>
        <p:nvPicPr>
          <p:cNvPr id="16" name="Google Shape;16;p3"/>
          <p:cNvPicPr preferRelativeResize="0"/>
          <p:nvPr/>
        </p:nvPicPr>
        <p:blipFill rotWithShape="1">
          <a:blip r:embed="rId3">
            <a:alphaModFix/>
          </a:blip>
          <a:srcRect/>
          <a:stretch/>
        </p:blipFill>
        <p:spPr>
          <a:xfrm>
            <a:off x="0" y="0"/>
            <a:ext cx="2160000" cy="54000"/>
          </a:xfrm>
          <a:prstGeom prst="rect">
            <a:avLst/>
          </a:prstGeom>
          <a:noFill/>
          <a:ln>
            <a:noFill/>
          </a:ln>
        </p:spPr>
      </p:pic>
      <p:pic>
        <p:nvPicPr>
          <p:cNvPr id="17" name="Google Shape;17;p3"/>
          <p:cNvPicPr preferRelativeResize="0"/>
          <p:nvPr/>
        </p:nvPicPr>
        <p:blipFill rotWithShape="1">
          <a:blip r:embed="rId4">
            <a:alphaModFix/>
          </a:blip>
          <a:srcRect/>
          <a:stretch/>
        </p:blipFill>
        <p:spPr>
          <a:xfrm>
            <a:off x="196794" y="1514869"/>
            <a:ext cx="2542857" cy="3152380"/>
          </a:xfrm>
          <a:prstGeom prst="rect">
            <a:avLst/>
          </a:prstGeom>
          <a:noFill/>
          <a:ln>
            <a:noFill/>
          </a:ln>
        </p:spPr>
      </p:pic>
      <p:sp>
        <p:nvSpPr>
          <p:cNvPr id="18" name="Google Shape;18;p3"/>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PPTMON slide">
  <p:cSld name="2_PPTMON slide">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0" y="5086350"/>
            <a:ext cx="9144000" cy="57150"/>
          </a:xfrm>
          <a:prstGeom prst="rect">
            <a:avLst/>
          </a:prstGeom>
          <a:noFill/>
          <a:ln>
            <a:noFill/>
          </a:ln>
        </p:spPr>
      </p:pic>
      <p:pic>
        <p:nvPicPr>
          <p:cNvPr id="21" name="Google Shape;21;p4"/>
          <p:cNvPicPr preferRelativeResize="0"/>
          <p:nvPr/>
        </p:nvPicPr>
        <p:blipFill rotWithShape="1">
          <a:blip r:embed="rId3">
            <a:alphaModFix/>
          </a:blip>
          <a:srcRect/>
          <a:stretch/>
        </p:blipFill>
        <p:spPr>
          <a:xfrm>
            <a:off x="0" y="0"/>
            <a:ext cx="2160000" cy="54000"/>
          </a:xfrm>
          <a:prstGeom prst="rect">
            <a:avLst/>
          </a:prstGeom>
          <a:noFill/>
          <a:ln>
            <a:noFill/>
          </a:ln>
        </p:spPr>
      </p:pic>
      <p:sp>
        <p:nvSpPr>
          <p:cNvPr id="22" name="Google Shape;22;p4"/>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
        <p:nvSpPr>
          <p:cNvPr id="23" name="Google Shape;23;p4"/>
          <p:cNvSpPr txBox="1">
            <a:spLocks noGrp="1"/>
          </p:cNvSpPr>
          <p:nvPr>
            <p:ph type="title"/>
          </p:nvPr>
        </p:nvSpPr>
        <p:spPr>
          <a:xfrm>
            <a:off x="149050" y="38525"/>
            <a:ext cx="4806000" cy="317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1400"/>
              <a:buFont typeface="Roboto"/>
              <a:buNone/>
              <a:defRPr b="1">
                <a:latin typeface="Roboto"/>
                <a:ea typeface="Roboto"/>
                <a:cs typeface="Roboto"/>
                <a:sym typeface="Roboto"/>
              </a:defRPr>
            </a:lvl1pPr>
            <a:lvl2pPr lvl="1">
              <a:spcBef>
                <a:spcPts val="0"/>
              </a:spcBef>
              <a:spcAft>
                <a:spcPts val="0"/>
              </a:spcAft>
              <a:buSzPts val="1400"/>
              <a:buFont typeface="Roboto"/>
              <a:buNone/>
              <a:defRPr>
                <a:latin typeface="Roboto"/>
                <a:ea typeface="Roboto"/>
                <a:cs typeface="Roboto"/>
                <a:sym typeface="Roboto"/>
              </a:defRPr>
            </a:lvl2pPr>
            <a:lvl3pPr lvl="2">
              <a:spcBef>
                <a:spcPts val="0"/>
              </a:spcBef>
              <a:spcAft>
                <a:spcPts val="0"/>
              </a:spcAft>
              <a:buSzPts val="1400"/>
              <a:buFont typeface="Roboto"/>
              <a:buNone/>
              <a:defRPr>
                <a:latin typeface="Roboto"/>
                <a:ea typeface="Roboto"/>
                <a:cs typeface="Roboto"/>
                <a:sym typeface="Roboto"/>
              </a:defRPr>
            </a:lvl3pPr>
            <a:lvl4pPr lvl="3">
              <a:spcBef>
                <a:spcPts val="0"/>
              </a:spcBef>
              <a:spcAft>
                <a:spcPts val="0"/>
              </a:spcAft>
              <a:buSzPts val="1400"/>
              <a:buFont typeface="Roboto"/>
              <a:buNone/>
              <a:defRPr>
                <a:latin typeface="Roboto"/>
                <a:ea typeface="Roboto"/>
                <a:cs typeface="Roboto"/>
                <a:sym typeface="Roboto"/>
              </a:defRPr>
            </a:lvl4pPr>
            <a:lvl5pPr lvl="4">
              <a:spcBef>
                <a:spcPts val="0"/>
              </a:spcBef>
              <a:spcAft>
                <a:spcPts val="0"/>
              </a:spcAft>
              <a:buSzPts val="1400"/>
              <a:buFont typeface="Roboto"/>
              <a:buNone/>
              <a:defRPr>
                <a:latin typeface="Roboto"/>
                <a:ea typeface="Roboto"/>
                <a:cs typeface="Roboto"/>
                <a:sym typeface="Roboto"/>
              </a:defRPr>
            </a:lvl5pPr>
            <a:lvl6pPr lvl="5">
              <a:spcBef>
                <a:spcPts val="0"/>
              </a:spcBef>
              <a:spcAft>
                <a:spcPts val="0"/>
              </a:spcAft>
              <a:buSzPts val="1400"/>
              <a:buFont typeface="Roboto"/>
              <a:buNone/>
              <a:defRPr>
                <a:latin typeface="Roboto"/>
                <a:ea typeface="Roboto"/>
                <a:cs typeface="Roboto"/>
                <a:sym typeface="Roboto"/>
              </a:defRPr>
            </a:lvl6pPr>
            <a:lvl7pPr lvl="6">
              <a:spcBef>
                <a:spcPts val="0"/>
              </a:spcBef>
              <a:spcAft>
                <a:spcPts val="0"/>
              </a:spcAft>
              <a:buSzPts val="1400"/>
              <a:buFont typeface="Roboto"/>
              <a:buNone/>
              <a:defRPr>
                <a:latin typeface="Roboto"/>
                <a:ea typeface="Roboto"/>
                <a:cs typeface="Roboto"/>
                <a:sym typeface="Roboto"/>
              </a:defRPr>
            </a:lvl7pPr>
            <a:lvl8pPr lvl="7">
              <a:spcBef>
                <a:spcPts val="0"/>
              </a:spcBef>
              <a:spcAft>
                <a:spcPts val="0"/>
              </a:spcAft>
              <a:buSzPts val="1400"/>
              <a:buFont typeface="Roboto"/>
              <a:buNone/>
              <a:defRPr>
                <a:latin typeface="Roboto"/>
                <a:ea typeface="Roboto"/>
                <a:cs typeface="Roboto"/>
                <a:sym typeface="Roboto"/>
              </a:defRPr>
            </a:lvl8pPr>
            <a:lvl9pPr lvl="8">
              <a:spcBef>
                <a:spcPts val="0"/>
              </a:spcBef>
              <a:spcAft>
                <a:spcPts val="0"/>
              </a:spcAft>
              <a:buSzPts val="1400"/>
              <a:buFont typeface="Roboto"/>
              <a:buNone/>
              <a:defRPr>
                <a:latin typeface="Roboto"/>
                <a:ea typeface="Roboto"/>
                <a:cs typeface="Roboto"/>
                <a:sym typeface="Roboto"/>
              </a:defRPr>
            </a:lvl9pPr>
          </a:lstStyle>
          <a:p>
            <a:endParaRPr/>
          </a:p>
        </p:txBody>
      </p:sp>
      <p:sp>
        <p:nvSpPr>
          <p:cNvPr id="24" name="Google Shape;24;p4"/>
          <p:cNvSpPr txBox="1">
            <a:spLocks noGrp="1"/>
          </p:cNvSpPr>
          <p:nvPr>
            <p:ph type="subTitle" idx="1"/>
          </p:nvPr>
        </p:nvSpPr>
        <p:spPr>
          <a:xfrm>
            <a:off x="161850" y="330375"/>
            <a:ext cx="4693800" cy="257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200"/>
              <a:buFont typeface="Roboto"/>
              <a:buNone/>
              <a:defRPr sz="12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PPTMON title">
  <p:cSld name="2_PPTMON title">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66000"/>
          </a:blip>
          <a:srcRect/>
          <a:stretch/>
        </p:blipFill>
        <p:spPr>
          <a:xfrm>
            <a:off x="0" y="0"/>
            <a:ext cx="9144000" cy="5143500"/>
          </a:xfrm>
          <a:prstGeom prst="rect">
            <a:avLst/>
          </a:prstGeom>
          <a:noFill/>
          <a:ln>
            <a:noFill/>
          </a:ln>
        </p:spPr>
      </p:pic>
      <p:sp>
        <p:nvSpPr>
          <p:cNvPr id="27" name="Google Shape;27;p5"/>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text right">
  <p:cSld name="9_PPTMON slide">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a:stretch/>
        </p:blipFill>
        <p:spPr>
          <a:xfrm>
            <a:off x="0" y="5086350"/>
            <a:ext cx="9144000" cy="57150"/>
          </a:xfrm>
          <a:prstGeom prst="rect">
            <a:avLst/>
          </a:prstGeom>
          <a:noFill/>
          <a:ln>
            <a:noFill/>
          </a:ln>
        </p:spPr>
      </p:pic>
      <p:pic>
        <p:nvPicPr>
          <p:cNvPr id="98" name="Google Shape;98;p13"/>
          <p:cNvPicPr preferRelativeResize="0"/>
          <p:nvPr/>
        </p:nvPicPr>
        <p:blipFill rotWithShape="1">
          <a:blip r:embed="rId3">
            <a:alphaModFix/>
          </a:blip>
          <a:srcRect/>
          <a:stretch/>
        </p:blipFill>
        <p:spPr>
          <a:xfrm>
            <a:off x="0" y="0"/>
            <a:ext cx="2160000" cy="54000"/>
          </a:xfrm>
          <a:prstGeom prst="rect">
            <a:avLst/>
          </a:prstGeom>
          <a:noFill/>
          <a:ln>
            <a:noFill/>
          </a:ln>
        </p:spPr>
      </p:pic>
      <p:sp>
        <p:nvSpPr>
          <p:cNvPr id="99" name="Google Shape;99;p13"/>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
        <p:nvSpPr>
          <p:cNvPr id="100" name="Google Shape;100;p13"/>
          <p:cNvSpPr>
            <a:spLocks noGrp="1"/>
          </p:cNvSpPr>
          <p:nvPr>
            <p:ph type="pic" idx="2"/>
          </p:nvPr>
        </p:nvSpPr>
        <p:spPr>
          <a:xfrm>
            <a:off x="581475" y="1076925"/>
            <a:ext cx="5239800" cy="3354600"/>
          </a:xfrm>
          <a:prstGeom prst="roundRect">
            <a:avLst>
              <a:gd name="adj" fmla="val 16667"/>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PTMON custom">
  <p:cSld name="PPTMON custom">
    <p:spTree>
      <p:nvGrpSpPr>
        <p:cNvPr id="1" name="Shape 101"/>
        <p:cNvGrpSpPr/>
        <p:nvPr/>
      </p:nvGrpSpPr>
      <p:grpSpPr>
        <a:xfrm>
          <a:off x="0" y="0"/>
          <a:ext cx="0" cy="0"/>
          <a:chOff x="0" y="0"/>
          <a:chExt cx="0" cy="0"/>
        </a:xfrm>
      </p:grpSpPr>
      <p:pic>
        <p:nvPicPr>
          <p:cNvPr id="102" name="Google Shape;102;p14">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103" name="Google Shape;103;p14"/>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sp>
        <p:nvSpPr>
          <p:cNvPr id="104" name="Google Shape;104;p14"/>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105"/>
        <p:cNvGrpSpPr/>
        <p:nvPr/>
      </p:nvGrpSpPr>
      <p:grpSpPr>
        <a:xfrm>
          <a:off x="0" y="0"/>
          <a:ext cx="0" cy="0"/>
          <a:chOff x="0" y="0"/>
          <a:chExt cx="0" cy="0"/>
        </a:xfrm>
      </p:grpSpPr>
      <p:pic>
        <p:nvPicPr>
          <p:cNvPr id="106" name="Google Shape;106;p15">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107" name="Google Shape;107;p15"/>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sp>
        <p:nvSpPr>
          <p:cNvPr id="108" name="Google Shape;108;p15"/>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Char char="●"/>
              <a:defRPr/>
            </a:lvl1pPr>
            <a:lvl2pPr lvl="1" algn="l" rtl="0">
              <a:lnSpc>
                <a:spcPct val="100000"/>
              </a:lnSpc>
              <a:spcBef>
                <a:spcPts val="0"/>
              </a:spcBef>
              <a:spcAft>
                <a:spcPts val="0"/>
              </a:spcAft>
              <a:buSzPts val="2800"/>
              <a:buChar char="○"/>
              <a:defRPr/>
            </a:lvl2pPr>
            <a:lvl3pPr lvl="2" algn="l" rtl="0">
              <a:lnSpc>
                <a:spcPct val="100000"/>
              </a:lnSpc>
              <a:spcBef>
                <a:spcPts val="0"/>
              </a:spcBef>
              <a:spcAft>
                <a:spcPts val="0"/>
              </a:spcAft>
              <a:buSzPts val="2800"/>
              <a:buChar char="■"/>
              <a:defRPr/>
            </a:lvl3pPr>
            <a:lvl4pPr lvl="3" algn="l" rtl="0">
              <a:lnSpc>
                <a:spcPct val="100000"/>
              </a:lnSpc>
              <a:spcBef>
                <a:spcPts val="0"/>
              </a:spcBef>
              <a:spcAft>
                <a:spcPts val="0"/>
              </a:spcAft>
              <a:buSzPts val="2800"/>
              <a:buChar char="●"/>
              <a:defRPr/>
            </a:lvl4pPr>
            <a:lvl5pPr lvl="4" algn="l" rtl="0">
              <a:lnSpc>
                <a:spcPct val="100000"/>
              </a:lnSpc>
              <a:spcBef>
                <a:spcPts val="0"/>
              </a:spcBef>
              <a:spcAft>
                <a:spcPts val="0"/>
              </a:spcAft>
              <a:buSzPts val="2800"/>
              <a:buChar char="○"/>
              <a:defRPr/>
            </a:lvl5pPr>
            <a:lvl6pPr lvl="5" algn="l" rtl="0">
              <a:lnSpc>
                <a:spcPct val="100000"/>
              </a:lnSpc>
              <a:spcBef>
                <a:spcPts val="0"/>
              </a:spcBef>
              <a:spcAft>
                <a:spcPts val="0"/>
              </a:spcAft>
              <a:buSzPts val="2800"/>
              <a:buChar char="■"/>
              <a:defRPr/>
            </a:lvl6pPr>
            <a:lvl7pPr lvl="6" algn="l" rtl="0">
              <a:lnSpc>
                <a:spcPct val="100000"/>
              </a:lnSpc>
              <a:spcBef>
                <a:spcPts val="0"/>
              </a:spcBef>
              <a:spcAft>
                <a:spcPts val="0"/>
              </a:spcAft>
              <a:buSzPts val="2800"/>
              <a:buChar char="●"/>
              <a:defRPr/>
            </a:lvl7pPr>
            <a:lvl8pPr lvl="7" algn="l" rtl="0">
              <a:lnSpc>
                <a:spcPct val="100000"/>
              </a:lnSpc>
              <a:spcBef>
                <a:spcPts val="0"/>
              </a:spcBef>
              <a:spcAft>
                <a:spcPts val="0"/>
              </a:spcAft>
              <a:buSzPts val="2800"/>
              <a:buChar char="○"/>
              <a:defRPr/>
            </a:lvl8pPr>
            <a:lvl9pPr lvl="8" algn="l" rtl="0">
              <a:lnSpc>
                <a:spcPct val="100000"/>
              </a:lnSpc>
              <a:spcBef>
                <a:spcPts val="0"/>
              </a:spcBef>
              <a:spcAft>
                <a:spcPts val="0"/>
              </a:spcAft>
              <a:buSzPts val="2800"/>
              <a:buChar char="■"/>
              <a:defRPr/>
            </a:lvl9pPr>
          </a:lstStyle>
          <a:p>
            <a:endParaRPr/>
          </a:p>
        </p:txBody>
      </p:sp>
      <p:sp>
        <p:nvSpPr>
          <p:cNvPr id="111" name="Google Shape;111;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12" name="Google Shape;112;p1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4" name="Google Shape;11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rtl="0">
              <a:lnSpc>
                <a:spcPct val="100000"/>
              </a:lnSpc>
              <a:spcBef>
                <a:spcPts val="0"/>
              </a:spcBef>
              <a:spcAft>
                <a:spcPts val="0"/>
              </a:spcAft>
              <a:buSzPts val="1000"/>
              <a:buNone/>
              <a:defRPr/>
            </a:lvl1pPr>
            <a:lvl2pPr marL="0" lvl="1" indent="0" algn="r" rtl="0">
              <a:lnSpc>
                <a:spcPct val="100000"/>
              </a:lnSpc>
              <a:spcBef>
                <a:spcPts val="0"/>
              </a:spcBef>
              <a:spcAft>
                <a:spcPts val="0"/>
              </a:spcAft>
              <a:buSzPts val="1000"/>
              <a:buNone/>
              <a:defRPr/>
            </a:lvl2pPr>
            <a:lvl3pPr marL="0" lvl="2" indent="0" algn="r" rtl="0">
              <a:lnSpc>
                <a:spcPct val="100000"/>
              </a:lnSpc>
              <a:spcBef>
                <a:spcPts val="0"/>
              </a:spcBef>
              <a:spcAft>
                <a:spcPts val="0"/>
              </a:spcAft>
              <a:buSzPts val="1000"/>
              <a:buNone/>
              <a:defRPr/>
            </a:lvl3pPr>
            <a:lvl4pPr marL="0" lvl="3" indent="0" algn="r" rtl="0">
              <a:lnSpc>
                <a:spcPct val="100000"/>
              </a:lnSpc>
              <a:spcBef>
                <a:spcPts val="0"/>
              </a:spcBef>
              <a:spcAft>
                <a:spcPts val="0"/>
              </a:spcAft>
              <a:buSzPts val="1000"/>
              <a:buNone/>
              <a:defRPr/>
            </a:lvl4pPr>
            <a:lvl5pPr marL="0" lvl="4" indent="0" algn="r" rtl="0">
              <a:lnSpc>
                <a:spcPct val="100000"/>
              </a:lnSpc>
              <a:spcBef>
                <a:spcPts val="0"/>
              </a:spcBef>
              <a:spcAft>
                <a:spcPts val="0"/>
              </a:spcAft>
              <a:buSzPts val="1000"/>
              <a:buNone/>
              <a:defRPr/>
            </a:lvl5pPr>
            <a:lvl6pPr marL="0" lvl="5" indent="0" algn="r" rtl="0">
              <a:lnSpc>
                <a:spcPct val="100000"/>
              </a:lnSpc>
              <a:spcBef>
                <a:spcPts val="0"/>
              </a:spcBef>
              <a:spcAft>
                <a:spcPts val="0"/>
              </a:spcAft>
              <a:buSzPts val="1000"/>
              <a:buNone/>
              <a:defRPr/>
            </a:lvl6pPr>
            <a:lvl7pPr marL="0" lvl="6" indent="0" algn="r" rtl="0">
              <a:lnSpc>
                <a:spcPct val="100000"/>
              </a:lnSpc>
              <a:spcBef>
                <a:spcPts val="0"/>
              </a:spcBef>
              <a:spcAft>
                <a:spcPts val="0"/>
              </a:spcAft>
              <a:buSzPts val="1000"/>
              <a:buNone/>
              <a:defRPr/>
            </a:lvl7pPr>
            <a:lvl8pPr marL="0" lvl="7" indent="0" algn="r" rtl="0">
              <a:lnSpc>
                <a:spcPct val="100000"/>
              </a:lnSpc>
              <a:spcBef>
                <a:spcPts val="0"/>
              </a:spcBef>
              <a:spcAft>
                <a:spcPts val="0"/>
              </a:spcAft>
              <a:buSzPts val="1000"/>
              <a:buNone/>
              <a:defRPr/>
            </a:lvl8pPr>
            <a:lvl9pPr marL="0" lvl="8" indent="0" algn="r" rtl="0">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8556778" y="4804750"/>
            <a:ext cx="369300" cy="338700"/>
          </a:xfrm>
          <a:prstGeom prst="rect">
            <a:avLst/>
          </a:prstGeom>
          <a:noFill/>
          <a:ln>
            <a:noFill/>
          </a:ln>
        </p:spPr>
        <p:txBody>
          <a:bodyPr spcFirstLastPara="1" wrap="square" lIns="91425" tIns="91425" rIns="91425" bIns="91425" anchor="t" anchorCtr="0">
            <a:noAutofit/>
          </a:bodyPr>
          <a:lstStyle>
            <a:lvl1pPr lvl="0" algn="r">
              <a:buNone/>
              <a:defRPr sz="1000">
                <a:solidFill>
                  <a:schemeClr val="tx1"/>
                </a:solidFill>
              </a:defRPr>
            </a:lvl1pPr>
            <a:lvl2pPr lvl="1" algn="r">
              <a:buNone/>
              <a:defRPr sz="1000">
                <a:solidFill>
                  <a:schemeClr val="tx1"/>
                </a:solidFill>
              </a:defRPr>
            </a:lvl2pPr>
            <a:lvl3pPr lvl="2" algn="r">
              <a:buNone/>
              <a:defRPr sz="1000">
                <a:solidFill>
                  <a:schemeClr val="tx1"/>
                </a:solidFill>
              </a:defRPr>
            </a:lvl3pPr>
            <a:lvl4pPr lvl="3" algn="r">
              <a:buNone/>
              <a:defRPr sz="1000">
                <a:solidFill>
                  <a:schemeClr val="tx1"/>
                </a:solidFill>
              </a:defRPr>
            </a:lvl4pPr>
            <a:lvl5pPr lvl="4" algn="r">
              <a:buNone/>
              <a:defRPr sz="1000">
                <a:solidFill>
                  <a:schemeClr val="tx1"/>
                </a:solidFill>
              </a:defRPr>
            </a:lvl5pPr>
            <a:lvl6pPr lvl="5" algn="r">
              <a:buNone/>
              <a:defRPr sz="1000">
                <a:solidFill>
                  <a:schemeClr val="tx1"/>
                </a:solidFill>
              </a:defRPr>
            </a:lvl6pPr>
            <a:lvl7pPr lvl="6" algn="r">
              <a:buNone/>
              <a:defRPr sz="1000">
                <a:solidFill>
                  <a:schemeClr val="tx1"/>
                </a:solidFill>
              </a:defRPr>
            </a:lvl7pPr>
            <a:lvl8pPr lvl="7" algn="r">
              <a:buNone/>
              <a:defRPr sz="1000">
                <a:solidFill>
                  <a:schemeClr val="tx1"/>
                </a:solidFill>
              </a:defRPr>
            </a:lvl8pPr>
            <a:lvl9pPr lvl="8" algn="r">
              <a:buNone/>
              <a:defRPr sz="1000">
                <a:solidFill>
                  <a:schemeClr val="tx1"/>
                </a:solidFill>
              </a:defRPr>
            </a:lvl9pPr>
          </a:lstStyle>
          <a:p>
            <a:pPr marL="0" lvl="0" indent="0" algn="r" rtl="0">
              <a:spcBef>
                <a:spcPts val="0"/>
              </a:spcBef>
              <a:spcAft>
                <a:spcPts val="0"/>
              </a:spcAft>
              <a:buNone/>
            </a:pPr>
            <a:fld id="{00000000-1234-1234-1234-123412341234}" type="slidenum">
              <a:rPr lang="it-IT" altLang="ko"/>
              <a:t>‹N›</a:t>
            </a:fld>
            <a:endParaRPr dirty="0"/>
          </a:p>
        </p:txBody>
      </p:sp>
      <p:sp>
        <p:nvSpPr>
          <p:cNvPr id="3" name="CasellaDiTesto 2">
            <a:extLst>
              <a:ext uri="{FF2B5EF4-FFF2-40B4-BE49-F238E27FC236}">
                <a16:creationId xmlns:a16="http://schemas.microsoft.com/office/drawing/2014/main" id="{0E24767C-ADAD-D380-7122-AA297A885239}"/>
              </a:ext>
            </a:extLst>
          </p:cNvPr>
          <p:cNvSpPr txBox="1"/>
          <p:nvPr userDrawn="1"/>
        </p:nvSpPr>
        <p:spPr>
          <a:xfrm>
            <a:off x="2245539" y="4804750"/>
            <a:ext cx="4572000" cy="307777"/>
          </a:xfrm>
          <a:prstGeom prst="rect">
            <a:avLst/>
          </a:prstGeom>
          <a:noFill/>
        </p:spPr>
        <p:txBody>
          <a:bodyPr wrap="square">
            <a:spAutoFit/>
          </a:bodyPr>
          <a:lstStyle/>
          <a:p>
            <a:pPr marL="0" marR="0" lvl="0" indent="0" algn="ctr" rtl="0">
              <a:spcBef>
                <a:spcPts val="0"/>
              </a:spcBef>
              <a:spcAft>
                <a:spcPts val="0"/>
              </a:spcAft>
              <a:buNone/>
            </a:pPr>
            <a:r>
              <a:rPr lang="it-IT" altLang="ko" sz="1400" b="1" dirty="0" err="1">
                <a:solidFill>
                  <a:schemeClr val="dk1"/>
                </a:solidFill>
                <a:latin typeface="Roboto"/>
                <a:ea typeface="Roboto"/>
                <a:cs typeface="Roboto"/>
                <a:sym typeface="Roboto"/>
              </a:rPr>
              <a:t>NapulETH</a:t>
            </a:r>
            <a:r>
              <a:rPr lang="it-IT" altLang="ko" sz="1400" b="1" dirty="0">
                <a:solidFill>
                  <a:schemeClr val="dk1"/>
                </a:solidFill>
                <a:latin typeface="Roboto"/>
                <a:ea typeface="Roboto"/>
                <a:cs typeface="Roboto"/>
                <a:sym typeface="Roboto"/>
              </a:rPr>
              <a:t> Hackathon - 2025</a:t>
            </a:r>
            <a:endParaRPr lang="it-IT" sz="1100" b="1" dirty="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9" r:id="rId5"/>
    <p:sldLayoutId id="2147483660" r:id="rId6"/>
    <p:sldLayoutId id="2147483661" r:id="rId7"/>
    <p:sldLayoutId id="214748366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jpe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29.png"/><Relationship Id="rId4"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20" name="Google Shape;120;p17"/>
          <p:cNvPicPr preferRelativeResize="0"/>
          <p:nvPr/>
        </p:nvPicPr>
        <p:blipFill>
          <a:blip r:embed="rId3">
            <a:alphaModFix/>
          </a:blip>
          <a:stretch>
            <a:fillRect/>
          </a:stretch>
        </p:blipFill>
        <p:spPr>
          <a:xfrm>
            <a:off x="4495700" y="87200"/>
            <a:ext cx="4544325" cy="4538101"/>
          </a:xfrm>
          <a:prstGeom prst="rect">
            <a:avLst/>
          </a:prstGeom>
          <a:noFill/>
          <a:ln>
            <a:noFill/>
          </a:ln>
        </p:spPr>
      </p:pic>
      <p:sp>
        <p:nvSpPr>
          <p:cNvPr id="122" name="Google Shape;122;p17"/>
          <p:cNvSpPr txBox="1"/>
          <p:nvPr/>
        </p:nvSpPr>
        <p:spPr>
          <a:xfrm>
            <a:off x="-1141927" y="2653897"/>
            <a:ext cx="9144000" cy="5100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700" b="1" dirty="0">
              <a:solidFill>
                <a:schemeClr val="dk1"/>
              </a:solidFill>
              <a:latin typeface="Roboto"/>
              <a:ea typeface="Roboto"/>
              <a:cs typeface="Roboto"/>
              <a:sym typeface="Roboto"/>
            </a:endParaRPr>
          </a:p>
        </p:txBody>
      </p:sp>
      <p:sp>
        <p:nvSpPr>
          <p:cNvPr id="124" name="Google Shape;124;p17"/>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a:t>
            </a:fld>
            <a:endParaRPr/>
          </a:p>
        </p:txBody>
      </p:sp>
      <p:pic>
        <p:nvPicPr>
          <p:cNvPr id="3" name="Immagine 2" descr="Immagine che contiene Carattere, Elementi grafici, schermata, logo&#10;&#10;Il contenuto generato dall'IA potrebbe non essere corretto.">
            <a:extLst>
              <a:ext uri="{FF2B5EF4-FFF2-40B4-BE49-F238E27FC236}">
                <a16:creationId xmlns:a16="http://schemas.microsoft.com/office/drawing/2014/main" id="{CCF7BA9B-2F4B-95CF-6C04-5030E80AA531}"/>
              </a:ext>
            </a:extLst>
          </p:cNvPr>
          <p:cNvPicPr>
            <a:picLocks noChangeAspect="1"/>
          </p:cNvPicPr>
          <p:nvPr/>
        </p:nvPicPr>
        <p:blipFill>
          <a:blip r:embed="rId4">
            <a:extLst>
              <a:ext uri="{BEBA8EAE-BF5A-486C-A8C5-ECC9F3942E4B}">
                <a14:imgProps xmlns:a14="http://schemas.microsoft.com/office/drawing/2010/main">
                  <a14:imgLayer r:embed="rId5">
                    <a14:imgEffect>
                      <a14:artisticPlasticWrap/>
                    </a14:imgEffect>
                  </a14:imgLayer>
                </a14:imgProps>
              </a:ext>
            </a:extLst>
          </a:blip>
          <a:stretch>
            <a:fillRect/>
          </a:stretch>
        </p:blipFill>
        <p:spPr>
          <a:xfrm>
            <a:off x="2190750" y="190500"/>
            <a:ext cx="4762500" cy="4762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p:nvPr/>
        </p:nvSpPr>
        <p:spPr>
          <a:xfrm>
            <a:off x="4172952" y="1198096"/>
            <a:ext cx="4390023" cy="346249"/>
          </a:xfrm>
          <a:prstGeom prst="rect">
            <a:avLst/>
          </a:prstGeom>
          <a:noFill/>
          <a:ln>
            <a:noFill/>
          </a:ln>
        </p:spPr>
        <p:txBody>
          <a:bodyPr spcFirstLastPara="1" wrap="square" lIns="68575" tIns="34275" rIns="68575" bIns="34275" anchor="t" anchorCtr="0">
            <a:noAutofit/>
          </a:bodyPr>
          <a:lstStyle/>
          <a:p>
            <a:pPr lvl="0"/>
            <a:r>
              <a:rPr lang="en-US" sz="900" dirty="0"/>
              <a:t>Elections are one of the </a:t>
            </a:r>
            <a:r>
              <a:rPr lang="en-US" sz="900" b="1" dirty="0"/>
              <a:t>core pillars </a:t>
            </a:r>
            <a:r>
              <a:rPr lang="en-US" sz="900" dirty="0"/>
              <a:t>of establishing governance in any democracy.</a:t>
            </a:r>
            <a:endParaRPr sz="900" dirty="0">
              <a:solidFill>
                <a:schemeClr val="dk1"/>
              </a:solidFill>
              <a:latin typeface="Roboto"/>
              <a:ea typeface="Roboto"/>
              <a:cs typeface="Roboto"/>
              <a:sym typeface="Roboto"/>
            </a:endParaRPr>
          </a:p>
        </p:txBody>
      </p:sp>
      <p:sp>
        <p:nvSpPr>
          <p:cNvPr id="130" name="Google Shape;130;p18"/>
          <p:cNvSpPr/>
          <p:nvPr/>
        </p:nvSpPr>
        <p:spPr>
          <a:xfrm>
            <a:off x="3517400" y="869781"/>
            <a:ext cx="997450"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chemeClr val="dk1"/>
                </a:solidFill>
                <a:latin typeface="Roboto"/>
                <a:ea typeface="Roboto"/>
                <a:cs typeface="Roboto"/>
                <a:sym typeface="Roboto"/>
              </a:rPr>
              <a:t>01.</a:t>
            </a:r>
            <a:endParaRPr sz="2100" b="1">
              <a:solidFill>
                <a:schemeClr val="dk1"/>
              </a:solidFill>
              <a:latin typeface="Roboto"/>
              <a:ea typeface="Roboto"/>
              <a:cs typeface="Roboto"/>
              <a:sym typeface="Roboto"/>
            </a:endParaRPr>
          </a:p>
        </p:txBody>
      </p:sp>
      <p:sp>
        <p:nvSpPr>
          <p:cNvPr id="131" name="Google Shape;131;p18"/>
          <p:cNvSpPr/>
          <p:nvPr/>
        </p:nvSpPr>
        <p:spPr>
          <a:xfrm>
            <a:off x="4157957" y="944175"/>
            <a:ext cx="4405018"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b="1" dirty="0">
                <a:solidFill>
                  <a:schemeClr val="dk1"/>
                </a:solidFill>
                <a:latin typeface="Roboto"/>
                <a:ea typeface="Roboto"/>
                <a:cs typeface="Roboto"/>
                <a:sym typeface="Roboto"/>
              </a:rPr>
              <a:t>The </a:t>
            </a:r>
            <a:r>
              <a:rPr lang="it-IT" b="1" dirty="0" err="1">
                <a:solidFill>
                  <a:schemeClr val="dk1"/>
                </a:solidFill>
                <a:latin typeface="Roboto"/>
                <a:ea typeface="Roboto"/>
                <a:cs typeface="Roboto"/>
                <a:sym typeface="Roboto"/>
              </a:rPr>
              <a:t>importance</a:t>
            </a:r>
            <a:r>
              <a:rPr lang="it-IT" b="1" dirty="0">
                <a:solidFill>
                  <a:schemeClr val="dk1"/>
                </a:solidFill>
                <a:latin typeface="Roboto"/>
                <a:ea typeface="Roboto"/>
                <a:cs typeface="Roboto"/>
                <a:sym typeface="Roboto"/>
              </a:rPr>
              <a:t> of the vote</a:t>
            </a:r>
            <a:endParaRPr sz="1400" dirty="0">
              <a:solidFill>
                <a:schemeClr val="dk1"/>
              </a:solidFill>
              <a:latin typeface="Roboto"/>
              <a:ea typeface="Roboto"/>
              <a:cs typeface="Roboto"/>
              <a:sym typeface="Roboto"/>
            </a:endParaRPr>
          </a:p>
        </p:txBody>
      </p:sp>
      <p:sp>
        <p:nvSpPr>
          <p:cNvPr id="132" name="Google Shape;132;p18"/>
          <p:cNvSpPr txBox="1"/>
          <p:nvPr/>
        </p:nvSpPr>
        <p:spPr>
          <a:xfrm>
            <a:off x="4172952" y="1917519"/>
            <a:ext cx="4390023" cy="346249"/>
          </a:xfrm>
          <a:prstGeom prst="rect">
            <a:avLst/>
          </a:prstGeom>
          <a:noFill/>
          <a:ln>
            <a:noFill/>
          </a:ln>
        </p:spPr>
        <p:txBody>
          <a:bodyPr spcFirstLastPara="1" wrap="square" lIns="68575" tIns="34275" rIns="68575" bIns="34275" anchor="t" anchorCtr="0">
            <a:noAutofit/>
          </a:bodyPr>
          <a:lstStyle/>
          <a:p>
            <a:pPr lvl="0"/>
            <a:r>
              <a:rPr lang="en-US" sz="900" dirty="0"/>
              <a:t>Current election system heavily relies on paper-based voting systems, </a:t>
            </a:r>
            <a:r>
              <a:rPr lang="en-US" sz="900" b="1" dirty="0"/>
              <a:t>which are vulnerable to frauds, human’s errors, and manipulations</a:t>
            </a:r>
            <a:r>
              <a:rPr lang="en-US" sz="900" dirty="0"/>
              <a:t>. current election system heavily relies on paper-based voting systems, which are vulnerable to frauds, human’s errors, and manipulations.</a:t>
            </a:r>
            <a:endParaRPr sz="900" dirty="0">
              <a:solidFill>
                <a:schemeClr val="dk1"/>
              </a:solidFill>
              <a:latin typeface="Roboto"/>
              <a:ea typeface="Roboto"/>
              <a:cs typeface="Roboto"/>
              <a:sym typeface="Roboto"/>
            </a:endParaRPr>
          </a:p>
        </p:txBody>
      </p:sp>
      <p:sp>
        <p:nvSpPr>
          <p:cNvPr id="133" name="Google Shape;133;p18"/>
          <p:cNvSpPr/>
          <p:nvPr/>
        </p:nvSpPr>
        <p:spPr>
          <a:xfrm>
            <a:off x="3517400" y="1589204"/>
            <a:ext cx="997450"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chemeClr val="dk1"/>
                </a:solidFill>
                <a:latin typeface="Roboto"/>
                <a:ea typeface="Roboto"/>
                <a:cs typeface="Roboto"/>
                <a:sym typeface="Roboto"/>
              </a:rPr>
              <a:t>02.</a:t>
            </a:r>
            <a:endParaRPr sz="2100" b="1">
              <a:solidFill>
                <a:schemeClr val="dk1"/>
              </a:solidFill>
              <a:latin typeface="Roboto"/>
              <a:ea typeface="Roboto"/>
              <a:cs typeface="Roboto"/>
              <a:sym typeface="Roboto"/>
            </a:endParaRPr>
          </a:p>
        </p:txBody>
      </p:sp>
      <p:sp>
        <p:nvSpPr>
          <p:cNvPr id="134" name="Google Shape;134;p18"/>
          <p:cNvSpPr/>
          <p:nvPr/>
        </p:nvSpPr>
        <p:spPr>
          <a:xfrm>
            <a:off x="4157957" y="1663598"/>
            <a:ext cx="4405018"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b="1" dirty="0">
                <a:solidFill>
                  <a:schemeClr val="dk1"/>
                </a:solidFill>
                <a:latin typeface="Roboto"/>
                <a:ea typeface="Roboto"/>
                <a:cs typeface="Roboto"/>
                <a:sym typeface="Roboto"/>
              </a:rPr>
              <a:t>Paper-based </a:t>
            </a:r>
            <a:r>
              <a:rPr lang="it-IT" b="1" dirty="0" err="1">
                <a:solidFill>
                  <a:schemeClr val="dk1"/>
                </a:solidFill>
                <a:latin typeface="Roboto"/>
                <a:ea typeface="Roboto"/>
                <a:cs typeface="Roboto"/>
                <a:sym typeface="Roboto"/>
              </a:rPr>
              <a:t>voting</a:t>
            </a:r>
            <a:r>
              <a:rPr lang="it-IT" b="1" dirty="0">
                <a:solidFill>
                  <a:schemeClr val="dk1"/>
                </a:solidFill>
                <a:latin typeface="Roboto"/>
                <a:ea typeface="Roboto"/>
                <a:cs typeface="Roboto"/>
                <a:sym typeface="Roboto"/>
              </a:rPr>
              <a:t> systems</a:t>
            </a:r>
            <a:endParaRPr sz="1400" dirty="0">
              <a:solidFill>
                <a:schemeClr val="dk1"/>
              </a:solidFill>
              <a:latin typeface="Roboto"/>
              <a:ea typeface="Roboto"/>
              <a:cs typeface="Roboto"/>
              <a:sym typeface="Roboto"/>
            </a:endParaRPr>
          </a:p>
        </p:txBody>
      </p:sp>
      <p:sp>
        <p:nvSpPr>
          <p:cNvPr id="135" name="Google Shape;135;p18"/>
          <p:cNvSpPr txBox="1"/>
          <p:nvPr/>
        </p:nvSpPr>
        <p:spPr>
          <a:xfrm>
            <a:off x="4172952" y="2928866"/>
            <a:ext cx="4390023" cy="346249"/>
          </a:xfrm>
          <a:prstGeom prst="rect">
            <a:avLst/>
          </a:prstGeom>
          <a:noFill/>
          <a:ln>
            <a:noFill/>
          </a:ln>
        </p:spPr>
        <p:txBody>
          <a:bodyPr spcFirstLastPara="1" wrap="square" lIns="68575" tIns="34275" rIns="68575" bIns="34275" anchor="t" anchorCtr="0">
            <a:noAutofit/>
          </a:bodyPr>
          <a:lstStyle/>
          <a:p>
            <a:pPr lvl="0"/>
            <a:r>
              <a:rPr lang="en-US" sz="900" dirty="0"/>
              <a:t>Electronic voting is widespread in social life. However, it is not clear how to ensure that the outcome will be honored if the decision has a financial or political context. </a:t>
            </a:r>
            <a:r>
              <a:rPr lang="en-US" sz="900" b="1" dirty="0"/>
              <a:t>Accuracy, security and privacy</a:t>
            </a:r>
            <a:r>
              <a:rPr lang="en-US" sz="900" dirty="0"/>
              <a:t> are always the most important characters. </a:t>
            </a:r>
            <a:endParaRPr sz="900" dirty="0">
              <a:solidFill>
                <a:schemeClr val="dk1"/>
              </a:solidFill>
              <a:latin typeface="Roboto"/>
              <a:ea typeface="Roboto"/>
              <a:cs typeface="Roboto"/>
              <a:sym typeface="Roboto"/>
            </a:endParaRPr>
          </a:p>
        </p:txBody>
      </p:sp>
      <p:sp>
        <p:nvSpPr>
          <p:cNvPr id="136" name="Google Shape;136;p18"/>
          <p:cNvSpPr/>
          <p:nvPr/>
        </p:nvSpPr>
        <p:spPr>
          <a:xfrm>
            <a:off x="3517400" y="2609138"/>
            <a:ext cx="997450"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dirty="0">
                <a:solidFill>
                  <a:schemeClr val="dk1"/>
                </a:solidFill>
                <a:latin typeface="Roboto"/>
                <a:ea typeface="Roboto"/>
                <a:cs typeface="Roboto"/>
                <a:sym typeface="Roboto"/>
              </a:rPr>
              <a:t>03.</a:t>
            </a:r>
            <a:endParaRPr sz="2100" b="1" dirty="0">
              <a:solidFill>
                <a:schemeClr val="dk1"/>
              </a:solidFill>
              <a:latin typeface="Roboto"/>
              <a:ea typeface="Roboto"/>
              <a:cs typeface="Roboto"/>
              <a:sym typeface="Roboto"/>
            </a:endParaRPr>
          </a:p>
        </p:txBody>
      </p:sp>
      <p:sp>
        <p:nvSpPr>
          <p:cNvPr id="137" name="Google Shape;137;p18"/>
          <p:cNvSpPr/>
          <p:nvPr/>
        </p:nvSpPr>
        <p:spPr>
          <a:xfrm>
            <a:off x="4157957" y="2674945"/>
            <a:ext cx="4405018"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altLang="ko" sz="1400" b="1" dirty="0">
                <a:solidFill>
                  <a:schemeClr val="dk1"/>
                </a:solidFill>
                <a:latin typeface="Roboto"/>
                <a:ea typeface="Roboto"/>
                <a:cs typeface="Roboto"/>
                <a:sym typeface="Roboto"/>
              </a:rPr>
              <a:t>Electronic </a:t>
            </a:r>
            <a:r>
              <a:rPr lang="it-IT" altLang="ko" sz="1400" b="1" dirty="0" err="1">
                <a:solidFill>
                  <a:schemeClr val="dk1"/>
                </a:solidFill>
                <a:latin typeface="Roboto"/>
                <a:ea typeface="Roboto"/>
                <a:cs typeface="Roboto"/>
                <a:sym typeface="Roboto"/>
              </a:rPr>
              <a:t>voting</a:t>
            </a:r>
            <a:r>
              <a:rPr lang="it-IT" altLang="ko" sz="1400" b="1" dirty="0">
                <a:solidFill>
                  <a:schemeClr val="dk1"/>
                </a:solidFill>
                <a:latin typeface="Roboto"/>
                <a:ea typeface="Roboto"/>
                <a:cs typeface="Roboto"/>
                <a:sym typeface="Roboto"/>
              </a:rPr>
              <a:t> </a:t>
            </a:r>
            <a:r>
              <a:rPr lang="it-IT" altLang="ko" sz="1400" b="1" dirty="0" err="1">
                <a:solidFill>
                  <a:schemeClr val="dk1"/>
                </a:solidFill>
                <a:latin typeface="Roboto"/>
                <a:ea typeface="Roboto"/>
                <a:cs typeface="Roboto"/>
                <a:sym typeface="Roboto"/>
              </a:rPr>
              <a:t>requirements</a:t>
            </a:r>
            <a:endParaRPr sz="1400" dirty="0">
              <a:solidFill>
                <a:schemeClr val="dk1"/>
              </a:solidFill>
              <a:latin typeface="Roboto"/>
              <a:ea typeface="Roboto"/>
              <a:cs typeface="Roboto"/>
              <a:sym typeface="Roboto"/>
            </a:endParaRPr>
          </a:p>
        </p:txBody>
      </p:sp>
      <p:sp>
        <p:nvSpPr>
          <p:cNvPr id="138" name="Google Shape;138;p18"/>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altLang="ko" sz="1500" b="1" dirty="0">
                <a:solidFill>
                  <a:schemeClr val="dk1"/>
                </a:solidFill>
                <a:latin typeface="Roboto"/>
                <a:ea typeface="Roboto"/>
                <a:cs typeface="Roboto"/>
                <a:sym typeface="Roboto"/>
              </a:rPr>
              <a:t>THE PROBLEM</a:t>
            </a:r>
            <a:endParaRPr sz="1500" b="1" dirty="0">
              <a:solidFill>
                <a:schemeClr val="dk1"/>
              </a:solidFill>
              <a:latin typeface="Roboto"/>
              <a:ea typeface="Roboto"/>
              <a:cs typeface="Roboto"/>
              <a:sym typeface="Roboto"/>
            </a:endParaRPr>
          </a:p>
        </p:txBody>
      </p:sp>
      <p:sp>
        <p:nvSpPr>
          <p:cNvPr id="139" name="Google Shape;139;p18"/>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800" b="1" dirty="0">
              <a:solidFill>
                <a:schemeClr val="dk1"/>
              </a:solidFill>
              <a:latin typeface="Roboto"/>
              <a:ea typeface="Roboto"/>
              <a:cs typeface="Roboto"/>
              <a:sym typeface="Roboto"/>
            </a:endParaRPr>
          </a:p>
        </p:txBody>
      </p:sp>
      <p:sp>
        <p:nvSpPr>
          <p:cNvPr id="140" name="Google Shape;140;p18"/>
          <p:cNvSpPr/>
          <p:nvPr/>
        </p:nvSpPr>
        <p:spPr>
          <a:xfrm>
            <a:off x="2966017" y="1016662"/>
            <a:ext cx="98652" cy="98652"/>
          </a:xfrm>
          <a:prstGeom prst="ellipse">
            <a:avLst/>
          </a:prstGeom>
          <a:solidFill>
            <a:srgbClr val="0AC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18"/>
          <p:cNvSpPr/>
          <p:nvPr/>
        </p:nvSpPr>
        <p:spPr>
          <a:xfrm>
            <a:off x="2966017" y="1736086"/>
            <a:ext cx="98652" cy="98652"/>
          </a:xfrm>
          <a:prstGeom prst="ellipse">
            <a:avLst/>
          </a:prstGeom>
          <a:solidFill>
            <a:srgbClr val="0AC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18"/>
          <p:cNvSpPr/>
          <p:nvPr/>
        </p:nvSpPr>
        <p:spPr>
          <a:xfrm>
            <a:off x="2966017" y="2747433"/>
            <a:ext cx="98652" cy="98652"/>
          </a:xfrm>
          <a:prstGeom prst="ellipse">
            <a:avLst/>
          </a:prstGeom>
          <a:solidFill>
            <a:srgbClr val="0AC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18"/>
          <p:cNvSpPr txBox="1">
            <a:spLocks noGrp="1"/>
          </p:cNvSpPr>
          <p:nvPr>
            <p:ph type="sldNum" idx="12"/>
          </p:nvPr>
        </p:nvSpPr>
        <p:spPr>
          <a:xfrm>
            <a:off x="8562975" y="4804741"/>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2</a:t>
            </a:fld>
            <a:endParaRPr dirty="0"/>
          </a:p>
        </p:txBody>
      </p:sp>
      <p:sp>
        <p:nvSpPr>
          <p:cNvPr id="4" name="Google Shape;135;p18">
            <a:extLst>
              <a:ext uri="{FF2B5EF4-FFF2-40B4-BE49-F238E27FC236}">
                <a16:creationId xmlns:a16="http://schemas.microsoft.com/office/drawing/2014/main" id="{7606D7D7-33D1-9B30-7061-6406DB2B3854}"/>
              </a:ext>
            </a:extLst>
          </p:cNvPr>
          <p:cNvSpPr txBox="1"/>
          <p:nvPr/>
        </p:nvSpPr>
        <p:spPr>
          <a:xfrm>
            <a:off x="4192269" y="3733802"/>
            <a:ext cx="4390023" cy="346249"/>
          </a:xfrm>
          <a:prstGeom prst="rect">
            <a:avLst/>
          </a:prstGeom>
          <a:noFill/>
          <a:ln>
            <a:noFill/>
          </a:ln>
        </p:spPr>
        <p:txBody>
          <a:bodyPr spcFirstLastPara="1" wrap="square" lIns="68575" tIns="34275" rIns="68575" bIns="34275" anchor="t" anchorCtr="0">
            <a:noAutofit/>
          </a:bodyPr>
          <a:lstStyle/>
          <a:p>
            <a:pPr lvl="0"/>
            <a:r>
              <a:rPr lang="en-US" sz="900" dirty="0"/>
              <a:t>In voting, many people make decisions, and the decisions they make may be kept secret. Most electronic voting systems require a reliable public bulletin board to provide a consistent view to all voters. However</a:t>
            </a:r>
            <a:r>
              <a:rPr lang="en-US" sz="900" b="1" dirty="0"/>
              <a:t>, it is up to the election administrator to prove that a public bulletin board can be completely reliable In voting</a:t>
            </a:r>
            <a:r>
              <a:rPr lang="en-US" sz="900" dirty="0"/>
              <a:t>, </a:t>
            </a:r>
            <a:endParaRPr sz="900" dirty="0">
              <a:solidFill>
                <a:schemeClr val="dk1"/>
              </a:solidFill>
              <a:latin typeface="Roboto"/>
              <a:ea typeface="Roboto"/>
              <a:cs typeface="Roboto"/>
              <a:sym typeface="Roboto"/>
            </a:endParaRPr>
          </a:p>
        </p:txBody>
      </p:sp>
      <p:sp>
        <p:nvSpPr>
          <p:cNvPr id="5" name="Google Shape;136;p18">
            <a:extLst>
              <a:ext uri="{FF2B5EF4-FFF2-40B4-BE49-F238E27FC236}">
                <a16:creationId xmlns:a16="http://schemas.microsoft.com/office/drawing/2014/main" id="{83B45BE9-9A9F-9DBD-7C66-068B532296E5}"/>
              </a:ext>
            </a:extLst>
          </p:cNvPr>
          <p:cNvSpPr/>
          <p:nvPr/>
        </p:nvSpPr>
        <p:spPr>
          <a:xfrm>
            <a:off x="3536717" y="3465590"/>
            <a:ext cx="997450"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dirty="0">
                <a:solidFill>
                  <a:schemeClr val="dk1"/>
                </a:solidFill>
                <a:latin typeface="Roboto"/>
                <a:ea typeface="Roboto"/>
                <a:cs typeface="Roboto"/>
                <a:sym typeface="Roboto"/>
              </a:rPr>
              <a:t>0</a:t>
            </a:r>
            <a:r>
              <a:rPr lang="it-IT" altLang="ko" sz="2100" b="1" dirty="0">
                <a:solidFill>
                  <a:schemeClr val="dk1"/>
                </a:solidFill>
                <a:latin typeface="Roboto"/>
                <a:ea typeface="Roboto"/>
                <a:cs typeface="Roboto"/>
                <a:sym typeface="Roboto"/>
              </a:rPr>
              <a:t>4</a:t>
            </a:r>
            <a:r>
              <a:rPr lang="ko" sz="2100" b="1" dirty="0">
                <a:solidFill>
                  <a:schemeClr val="dk1"/>
                </a:solidFill>
                <a:latin typeface="Roboto"/>
                <a:ea typeface="Roboto"/>
                <a:cs typeface="Roboto"/>
                <a:sym typeface="Roboto"/>
              </a:rPr>
              <a:t>.</a:t>
            </a:r>
            <a:endParaRPr sz="2100" b="1" dirty="0">
              <a:solidFill>
                <a:schemeClr val="dk1"/>
              </a:solidFill>
              <a:latin typeface="Roboto"/>
              <a:ea typeface="Roboto"/>
              <a:cs typeface="Roboto"/>
              <a:sym typeface="Roboto"/>
            </a:endParaRPr>
          </a:p>
        </p:txBody>
      </p:sp>
      <p:sp>
        <p:nvSpPr>
          <p:cNvPr id="6" name="Google Shape;137;p18">
            <a:extLst>
              <a:ext uri="{FF2B5EF4-FFF2-40B4-BE49-F238E27FC236}">
                <a16:creationId xmlns:a16="http://schemas.microsoft.com/office/drawing/2014/main" id="{F3B743A7-B9C4-EE51-F202-1AB3DBF3B059}"/>
              </a:ext>
            </a:extLst>
          </p:cNvPr>
          <p:cNvSpPr/>
          <p:nvPr/>
        </p:nvSpPr>
        <p:spPr>
          <a:xfrm>
            <a:off x="4177274" y="3527104"/>
            <a:ext cx="4405018"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altLang="ko" sz="1400" b="1" dirty="0" err="1">
                <a:solidFill>
                  <a:schemeClr val="dk1"/>
                </a:solidFill>
                <a:latin typeface="Roboto"/>
                <a:ea typeface="Roboto"/>
                <a:cs typeface="Roboto"/>
                <a:sym typeface="Roboto"/>
              </a:rPr>
              <a:t>What’s</a:t>
            </a:r>
            <a:r>
              <a:rPr lang="it-IT" altLang="ko" sz="1400" b="1" dirty="0">
                <a:solidFill>
                  <a:schemeClr val="dk1"/>
                </a:solidFill>
                <a:latin typeface="Roboto"/>
                <a:ea typeface="Roboto"/>
                <a:cs typeface="Roboto"/>
                <a:sym typeface="Roboto"/>
              </a:rPr>
              <a:t> the </a:t>
            </a:r>
            <a:r>
              <a:rPr lang="it-IT" altLang="ko" sz="1400" b="1" dirty="0" err="1">
                <a:solidFill>
                  <a:schemeClr val="dk1"/>
                </a:solidFill>
                <a:latin typeface="Roboto"/>
                <a:ea typeface="Roboto"/>
                <a:cs typeface="Roboto"/>
                <a:sym typeface="Roboto"/>
              </a:rPr>
              <a:t>issue</a:t>
            </a:r>
            <a:r>
              <a:rPr lang="it-IT" altLang="ko" sz="1400" b="1" dirty="0">
                <a:solidFill>
                  <a:schemeClr val="dk1"/>
                </a:solidFill>
                <a:latin typeface="Roboto"/>
                <a:ea typeface="Roboto"/>
                <a:cs typeface="Roboto"/>
                <a:sym typeface="Roboto"/>
              </a:rPr>
              <a:t>?</a:t>
            </a:r>
            <a:endParaRPr sz="1400" dirty="0">
              <a:solidFill>
                <a:schemeClr val="dk1"/>
              </a:solidFill>
              <a:latin typeface="Roboto"/>
              <a:ea typeface="Roboto"/>
              <a:cs typeface="Roboto"/>
              <a:sym typeface="Roboto"/>
            </a:endParaRPr>
          </a:p>
        </p:txBody>
      </p:sp>
      <p:sp>
        <p:nvSpPr>
          <p:cNvPr id="7" name="Google Shape;142;p18">
            <a:extLst>
              <a:ext uri="{FF2B5EF4-FFF2-40B4-BE49-F238E27FC236}">
                <a16:creationId xmlns:a16="http://schemas.microsoft.com/office/drawing/2014/main" id="{578011FF-2563-D0CA-C635-919816D82DEE}"/>
              </a:ext>
            </a:extLst>
          </p:cNvPr>
          <p:cNvSpPr/>
          <p:nvPr/>
        </p:nvSpPr>
        <p:spPr>
          <a:xfrm>
            <a:off x="2985334" y="3612471"/>
            <a:ext cx="98652" cy="98652"/>
          </a:xfrm>
          <a:prstGeom prst="ellipse">
            <a:avLst/>
          </a:prstGeom>
          <a:solidFill>
            <a:srgbClr val="0AC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27"/>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altLang="ko" sz="1500" b="1" dirty="0">
                <a:solidFill>
                  <a:srgbClr val="3F3F3F"/>
                </a:solidFill>
                <a:latin typeface="Roboto"/>
                <a:ea typeface="Roboto"/>
                <a:cs typeface="Roboto"/>
                <a:sym typeface="Roboto"/>
              </a:rPr>
              <a:t>WHY 3VOTING?</a:t>
            </a:r>
            <a:endParaRPr sz="1500" b="1" dirty="0">
              <a:solidFill>
                <a:srgbClr val="3F3F3F"/>
              </a:solidFill>
              <a:latin typeface="Roboto"/>
              <a:ea typeface="Roboto"/>
              <a:cs typeface="Roboto"/>
              <a:sym typeface="Roboto"/>
            </a:endParaRPr>
          </a:p>
        </p:txBody>
      </p:sp>
      <p:sp>
        <p:nvSpPr>
          <p:cNvPr id="392" name="Google Shape;392;p27"/>
          <p:cNvSpPr/>
          <p:nvPr/>
        </p:nvSpPr>
        <p:spPr>
          <a:xfrm>
            <a:off x="1982918" y="2396573"/>
            <a:ext cx="785812" cy="785812"/>
          </a:xfrm>
          <a:prstGeom prst="ellipse">
            <a:avLst/>
          </a:prstGeom>
          <a:solidFill>
            <a:srgbClr val="3783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99" name="Google Shape;399;p27"/>
          <p:cNvSpPr txBox="1"/>
          <p:nvPr/>
        </p:nvSpPr>
        <p:spPr>
          <a:xfrm>
            <a:off x="1677289" y="3708474"/>
            <a:ext cx="1378321" cy="45012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it-IT" altLang="ko" sz="800" dirty="0">
                <a:solidFill>
                  <a:srgbClr val="3F3F3F"/>
                </a:solidFill>
                <a:latin typeface="Roboto"/>
                <a:ea typeface="Roboto"/>
                <a:cs typeface="Roboto"/>
                <a:sym typeface="Roboto"/>
              </a:rPr>
              <a:t>No more </a:t>
            </a:r>
            <a:r>
              <a:rPr lang="it-IT" altLang="ko" sz="800" dirty="0" err="1">
                <a:solidFill>
                  <a:srgbClr val="3F3F3F"/>
                </a:solidFill>
                <a:latin typeface="Roboto"/>
                <a:ea typeface="Roboto"/>
                <a:cs typeface="Roboto"/>
                <a:sym typeface="Roboto"/>
              </a:rPr>
              <a:t>need</a:t>
            </a:r>
            <a:r>
              <a:rPr lang="it-IT" altLang="ko" sz="800" dirty="0">
                <a:solidFill>
                  <a:srgbClr val="3F3F3F"/>
                </a:solidFill>
                <a:latin typeface="Roboto"/>
                <a:ea typeface="Roboto"/>
                <a:cs typeface="Roboto"/>
                <a:sym typeface="Roboto"/>
              </a:rPr>
              <a:t> for paper-based </a:t>
            </a:r>
            <a:r>
              <a:rPr lang="it-IT" altLang="ko" sz="800" dirty="0" err="1">
                <a:solidFill>
                  <a:srgbClr val="3F3F3F"/>
                </a:solidFill>
                <a:latin typeface="Roboto"/>
                <a:ea typeface="Roboto"/>
                <a:cs typeface="Roboto"/>
                <a:sym typeface="Roboto"/>
              </a:rPr>
              <a:t>elections</a:t>
            </a:r>
            <a:endParaRPr sz="1100" dirty="0">
              <a:latin typeface="Roboto"/>
              <a:ea typeface="Roboto"/>
              <a:cs typeface="Roboto"/>
              <a:sym typeface="Roboto"/>
            </a:endParaRPr>
          </a:p>
        </p:txBody>
      </p:sp>
      <p:sp>
        <p:nvSpPr>
          <p:cNvPr id="400" name="Google Shape;400;p27"/>
          <p:cNvSpPr/>
          <p:nvPr/>
        </p:nvSpPr>
        <p:spPr>
          <a:xfrm>
            <a:off x="1677289" y="3483691"/>
            <a:ext cx="1378321" cy="19620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it-IT" altLang="ko" sz="1050" b="1" dirty="0">
                <a:solidFill>
                  <a:srgbClr val="3F3F3F"/>
                </a:solidFill>
                <a:latin typeface="Roboto"/>
                <a:ea typeface="Roboto"/>
                <a:cs typeface="Roboto"/>
                <a:sym typeface="Roboto"/>
              </a:rPr>
              <a:t>3lectronic</a:t>
            </a:r>
            <a:endParaRPr sz="1600" dirty="0">
              <a:latin typeface="Roboto"/>
              <a:ea typeface="Roboto"/>
              <a:cs typeface="Roboto"/>
              <a:sym typeface="Roboto"/>
            </a:endParaRPr>
          </a:p>
        </p:txBody>
      </p:sp>
      <p:sp>
        <p:nvSpPr>
          <p:cNvPr id="401" name="Google Shape;401;p27"/>
          <p:cNvSpPr/>
          <p:nvPr/>
        </p:nvSpPr>
        <p:spPr>
          <a:xfrm>
            <a:off x="4179095" y="2396573"/>
            <a:ext cx="785812" cy="785812"/>
          </a:xfrm>
          <a:prstGeom prst="ellipse">
            <a:avLst/>
          </a:prstGeom>
          <a:solidFill>
            <a:srgbClr val="15C28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408" name="Google Shape;408;p27"/>
          <p:cNvSpPr txBox="1"/>
          <p:nvPr/>
        </p:nvSpPr>
        <p:spPr>
          <a:xfrm>
            <a:off x="3882840" y="3708474"/>
            <a:ext cx="1378321" cy="45012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it-IT" sz="800" dirty="0" err="1">
                <a:solidFill>
                  <a:srgbClr val="3F3F3F"/>
                </a:solidFill>
                <a:latin typeface="Roboto"/>
                <a:ea typeface="Roboto"/>
                <a:cs typeface="Roboto"/>
                <a:sym typeface="Roboto"/>
              </a:rPr>
              <a:t>Leveraging</a:t>
            </a:r>
            <a:r>
              <a:rPr lang="it-IT" sz="800" dirty="0">
                <a:solidFill>
                  <a:srgbClr val="3F3F3F"/>
                </a:solidFill>
                <a:latin typeface="Roboto"/>
                <a:ea typeface="Roboto"/>
                <a:cs typeface="Roboto"/>
                <a:sym typeface="Roboto"/>
              </a:rPr>
              <a:t> the power of blockchain</a:t>
            </a:r>
            <a:endParaRPr lang="it-IT" sz="1100" dirty="0">
              <a:latin typeface="Roboto"/>
              <a:ea typeface="Roboto"/>
              <a:cs typeface="Roboto"/>
              <a:sym typeface="Roboto"/>
            </a:endParaRPr>
          </a:p>
        </p:txBody>
      </p:sp>
      <p:sp>
        <p:nvSpPr>
          <p:cNvPr id="409" name="Google Shape;409;p27"/>
          <p:cNvSpPr/>
          <p:nvPr/>
        </p:nvSpPr>
        <p:spPr>
          <a:xfrm>
            <a:off x="3882839" y="3483691"/>
            <a:ext cx="1378321" cy="19620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it-IT" altLang="ko" sz="1050" b="1" dirty="0">
                <a:solidFill>
                  <a:srgbClr val="3F3F3F"/>
                </a:solidFill>
                <a:latin typeface="Roboto"/>
                <a:ea typeface="Roboto"/>
                <a:cs typeface="Roboto"/>
                <a:sym typeface="Roboto"/>
              </a:rPr>
              <a:t>Web3</a:t>
            </a:r>
            <a:endParaRPr sz="1600" dirty="0">
              <a:latin typeface="Roboto"/>
              <a:ea typeface="Roboto"/>
              <a:cs typeface="Roboto"/>
              <a:sym typeface="Roboto"/>
            </a:endParaRPr>
          </a:p>
        </p:txBody>
      </p:sp>
      <p:sp>
        <p:nvSpPr>
          <p:cNvPr id="410" name="Google Shape;410;p27"/>
          <p:cNvSpPr/>
          <p:nvPr/>
        </p:nvSpPr>
        <p:spPr>
          <a:xfrm>
            <a:off x="6385999" y="2396573"/>
            <a:ext cx="785812" cy="785812"/>
          </a:xfrm>
          <a:prstGeom prst="ellipse">
            <a:avLst/>
          </a:prstGeom>
          <a:solidFill>
            <a:srgbClr val="EA433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dirty="0">
              <a:solidFill>
                <a:schemeClr val="dk1"/>
              </a:solidFill>
              <a:latin typeface="Arial"/>
              <a:ea typeface="Arial"/>
              <a:cs typeface="Arial"/>
              <a:sym typeface="Arial"/>
            </a:endParaRPr>
          </a:p>
        </p:txBody>
      </p:sp>
      <p:sp>
        <p:nvSpPr>
          <p:cNvPr id="418" name="Google Shape;418;p27"/>
          <p:cNvSpPr txBox="1"/>
          <p:nvPr/>
        </p:nvSpPr>
        <p:spPr>
          <a:xfrm>
            <a:off x="6088390" y="3708474"/>
            <a:ext cx="1378321" cy="45012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it-IT" altLang="ko" sz="800" dirty="0" err="1">
                <a:solidFill>
                  <a:srgbClr val="3F3F3F"/>
                </a:solidFill>
                <a:latin typeface="Roboto"/>
                <a:ea typeface="Roboto"/>
                <a:cs typeface="Roboto"/>
                <a:sym typeface="Roboto"/>
              </a:rPr>
              <a:t>Used</a:t>
            </a:r>
            <a:r>
              <a:rPr lang="it-IT" altLang="ko" sz="800" dirty="0">
                <a:solidFill>
                  <a:srgbClr val="3F3F3F"/>
                </a:solidFill>
                <a:latin typeface="Roboto"/>
                <a:ea typeface="Roboto"/>
                <a:cs typeface="Roboto"/>
                <a:sym typeface="Roboto"/>
              </a:rPr>
              <a:t> in ZKP </a:t>
            </a:r>
            <a:r>
              <a:rPr lang="it-IT" altLang="ko" sz="800" dirty="0" err="1">
                <a:solidFill>
                  <a:srgbClr val="3F3F3F"/>
                </a:solidFill>
                <a:latin typeface="Roboto"/>
                <a:ea typeface="Roboto"/>
                <a:cs typeface="Roboto"/>
                <a:sym typeface="Roboto"/>
              </a:rPr>
              <a:t>processes</a:t>
            </a:r>
            <a:endParaRPr sz="1100" dirty="0">
              <a:latin typeface="Roboto"/>
              <a:ea typeface="Roboto"/>
              <a:cs typeface="Roboto"/>
              <a:sym typeface="Roboto"/>
            </a:endParaRPr>
          </a:p>
        </p:txBody>
      </p:sp>
      <p:sp>
        <p:nvSpPr>
          <p:cNvPr id="419" name="Google Shape;419;p27"/>
          <p:cNvSpPr/>
          <p:nvPr/>
        </p:nvSpPr>
        <p:spPr>
          <a:xfrm>
            <a:off x="6088390" y="3483691"/>
            <a:ext cx="1378321" cy="19620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it-IT" altLang="ko" sz="1050" b="1" dirty="0">
                <a:solidFill>
                  <a:srgbClr val="3F3F3F"/>
                </a:solidFill>
                <a:latin typeface="Roboto"/>
                <a:ea typeface="Roboto"/>
                <a:cs typeface="Roboto"/>
                <a:sym typeface="Roboto"/>
              </a:rPr>
              <a:t>Merkle 3</a:t>
            </a:r>
            <a:endParaRPr lang="it-IT" sz="1600" dirty="0">
              <a:latin typeface="Roboto"/>
              <a:ea typeface="Roboto"/>
              <a:cs typeface="Roboto"/>
              <a:sym typeface="Roboto"/>
            </a:endParaRPr>
          </a:p>
        </p:txBody>
      </p:sp>
      <p:cxnSp>
        <p:nvCxnSpPr>
          <p:cNvPr id="420" name="Google Shape;420;p27"/>
          <p:cNvCxnSpPr/>
          <p:nvPr/>
        </p:nvCxnSpPr>
        <p:spPr>
          <a:xfrm>
            <a:off x="3464206" y="2396573"/>
            <a:ext cx="0" cy="839546"/>
          </a:xfrm>
          <a:prstGeom prst="straightConnector1">
            <a:avLst/>
          </a:prstGeom>
          <a:noFill/>
          <a:ln w="9525" cap="flat" cmpd="sng">
            <a:solidFill>
              <a:srgbClr val="BFBFBF"/>
            </a:solidFill>
            <a:prstDash val="solid"/>
            <a:miter lim="800000"/>
            <a:headEnd type="none" w="sm" len="sm"/>
            <a:tailEnd type="none" w="sm" len="sm"/>
          </a:ln>
        </p:spPr>
      </p:cxnSp>
      <p:cxnSp>
        <p:nvCxnSpPr>
          <p:cNvPr id="421" name="Google Shape;421;p27"/>
          <p:cNvCxnSpPr/>
          <p:nvPr/>
        </p:nvCxnSpPr>
        <p:spPr>
          <a:xfrm>
            <a:off x="5707343" y="2396573"/>
            <a:ext cx="0" cy="839546"/>
          </a:xfrm>
          <a:prstGeom prst="straightConnector1">
            <a:avLst/>
          </a:prstGeom>
          <a:noFill/>
          <a:ln w="9525" cap="flat" cmpd="sng">
            <a:solidFill>
              <a:srgbClr val="BFBFBF"/>
            </a:solidFill>
            <a:prstDash val="solid"/>
            <a:miter lim="800000"/>
            <a:headEnd type="none" w="sm" len="sm"/>
            <a:tailEnd type="none" w="sm" len="sm"/>
          </a:ln>
        </p:spPr>
      </p:cxnSp>
      <p:sp>
        <p:nvSpPr>
          <p:cNvPr id="422" name="Google Shape;422;p27"/>
          <p:cNvSpPr txBox="1"/>
          <p:nvPr/>
        </p:nvSpPr>
        <p:spPr>
          <a:xfrm>
            <a:off x="1407318" y="1199180"/>
            <a:ext cx="6329363" cy="450123"/>
          </a:xfrm>
          <a:prstGeom prst="rect">
            <a:avLst/>
          </a:prstGeom>
          <a:noFill/>
          <a:ln>
            <a:noFill/>
          </a:ln>
        </p:spPr>
        <p:txBody>
          <a:bodyPr spcFirstLastPara="1" wrap="square" lIns="68575" tIns="34275" rIns="68575" bIns="34275" anchor="t" anchorCtr="0">
            <a:noAutofit/>
          </a:bodyPr>
          <a:lstStyle/>
          <a:p>
            <a:pPr lvl="0" algn="ctr"/>
            <a:r>
              <a:rPr lang="en-US" sz="1100" dirty="0"/>
              <a:t>Integration of blockchain technology in voting systems can potentially give more security, transparency and restore trust. The most promising application of blockchain in voting system can be the use of Zero-Knowledge Proofs and Soul Bound Tokens.</a:t>
            </a:r>
            <a:endParaRPr sz="1100" dirty="0">
              <a:latin typeface="Roboto"/>
              <a:ea typeface="Roboto"/>
              <a:cs typeface="Roboto"/>
              <a:sym typeface="Roboto"/>
            </a:endParaRPr>
          </a:p>
        </p:txBody>
      </p:sp>
      <p:pic>
        <p:nvPicPr>
          <p:cNvPr id="423" name="Google Shape;423;p27"/>
          <p:cNvPicPr preferRelativeResize="0"/>
          <p:nvPr/>
        </p:nvPicPr>
        <p:blipFill rotWithShape="1">
          <a:blip r:embed="rId3">
            <a:alphaModFix/>
          </a:blip>
          <a:srcRect/>
          <a:stretch/>
        </p:blipFill>
        <p:spPr>
          <a:xfrm>
            <a:off x="1086160" y="1107863"/>
            <a:ext cx="251554" cy="182635"/>
          </a:xfrm>
          <a:prstGeom prst="rect">
            <a:avLst/>
          </a:prstGeom>
          <a:noFill/>
          <a:ln>
            <a:noFill/>
          </a:ln>
        </p:spPr>
      </p:pic>
      <p:pic>
        <p:nvPicPr>
          <p:cNvPr id="424" name="Google Shape;424;p27"/>
          <p:cNvPicPr preferRelativeResize="0"/>
          <p:nvPr/>
        </p:nvPicPr>
        <p:blipFill rotWithShape="1">
          <a:blip r:embed="rId4">
            <a:alphaModFix/>
          </a:blip>
          <a:srcRect/>
          <a:stretch/>
        </p:blipFill>
        <p:spPr>
          <a:xfrm>
            <a:off x="7806286" y="1107863"/>
            <a:ext cx="251554" cy="182635"/>
          </a:xfrm>
          <a:prstGeom prst="rect">
            <a:avLst/>
          </a:prstGeom>
          <a:noFill/>
          <a:ln>
            <a:noFill/>
          </a:ln>
        </p:spPr>
      </p:pic>
      <p:sp>
        <p:nvSpPr>
          <p:cNvPr id="426" name="Google Shape;426;p27"/>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3</a:t>
            </a:fld>
            <a:endParaRPr/>
          </a:p>
        </p:txBody>
      </p:sp>
      <p:sp>
        <p:nvSpPr>
          <p:cNvPr id="2" name="Google Shape;1520;p40">
            <a:extLst>
              <a:ext uri="{FF2B5EF4-FFF2-40B4-BE49-F238E27FC236}">
                <a16:creationId xmlns:a16="http://schemas.microsoft.com/office/drawing/2014/main" id="{F0181A15-76FB-657F-7AE5-5E43A8F26BBB}"/>
              </a:ext>
            </a:extLst>
          </p:cNvPr>
          <p:cNvSpPr/>
          <p:nvPr/>
        </p:nvSpPr>
        <p:spPr>
          <a:xfrm>
            <a:off x="4439328" y="2643032"/>
            <a:ext cx="292894" cy="292894"/>
          </a:xfrm>
          <a:custGeom>
            <a:avLst/>
            <a:gdLst/>
            <a:ahLst/>
            <a:cxnLst/>
            <a:rect l="l" t="t" r="r" b="b"/>
            <a:pathLst>
              <a:path w="390525" h="390525" extrusionOk="0">
                <a:moveTo>
                  <a:pt x="363331" y="29790"/>
                </a:moveTo>
                <a:cubicBezTo>
                  <a:pt x="333137" y="-405"/>
                  <a:pt x="283607" y="-405"/>
                  <a:pt x="253413" y="29790"/>
                </a:cubicBezTo>
                <a:lnTo>
                  <a:pt x="139779" y="143423"/>
                </a:lnTo>
                <a:cubicBezTo>
                  <a:pt x="139779" y="143423"/>
                  <a:pt x="139779" y="143423"/>
                  <a:pt x="139779" y="143423"/>
                </a:cubicBezTo>
                <a:lnTo>
                  <a:pt x="29861" y="253341"/>
                </a:lnTo>
                <a:cubicBezTo>
                  <a:pt x="-429" y="283631"/>
                  <a:pt x="-429" y="332970"/>
                  <a:pt x="29861" y="363260"/>
                </a:cubicBezTo>
                <a:cubicBezTo>
                  <a:pt x="60151" y="393549"/>
                  <a:pt x="109490" y="393549"/>
                  <a:pt x="139779" y="363260"/>
                </a:cubicBezTo>
                <a:lnTo>
                  <a:pt x="249698" y="253341"/>
                </a:lnTo>
                <a:cubicBezTo>
                  <a:pt x="249698" y="253341"/>
                  <a:pt x="249698" y="253341"/>
                  <a:pt x="249698" y="253341"/>
                </a:cubicBezTo>
                <a:lnTo>
                  <a:pt x="363331" y="139708"/>
                </a:lnTo>
                <a:cubicBezTo>
                  <a:pt x="393621" y="109419"/>
                  <a:pt x="393621" y="60079"/>
                  <a:pt x="363331" y="29790"/>
                </a:cubicBezTo>
                <a:close/>
                <a:moveTo>
                  <a:pt x="124063" y="347544"/>
                </a:moveTo>
                <a:cubicBezTo>
                  <a:pt x="102442" y="369165"/>
                  <a:pt x="67199" y="369165"/>
                  <a:pt x="45577" y="347544"/>
                </a:cubicBezTo>
                <a:cubicBezTo>
                  <a:pt x="23955" y="325922"/>
                  <a:pt x="23955" y="290679"/>
                  <a:pt x="45577" y="269058"/>
                </a:cubicBezTo>
                <a:lnTo>
                  <a:pt x="155496" y="159139"/>
                </a:lnTo>
                <a:cubicBezTo>
                  <a:pt x="180261" y="134374"/>
                  <a:pt x="221599" y="138374"/>
                  <a:pt x="241030" y="167807"/>
                </a:cubicBezTo>
                <a:lnTo>
                  <a:pt x="224742" y="184095"/>
                </a:lnTo>
                <a:cubicBezTo>
                  <a:pt x="214836" y="163330"/>
                  <a:pt x="187309" y="158758"/>
                  <a:pt x="171116" y="174950"/>
                </a:cubicBezTo>
                <a:lnTo>
                  <a:pt x="61198" y="284869"/>
                </a:lnTo>
                <a:cubicBezTo>
                  <a:pt x="48244" y="297823"/>
                  <a:pt x="48244" y="318969"/>
                  <a:pt x="61198" y="332018"/>
                </a:cubicBezTo>
                <a:cubicBezTo>
                  <a:pt x="74152" y="344972"/>
                  <a:pt x="95298" y="344972"/>
                  <a:pt x="108347" y="332018"/>
                </a:cubicBezTo>
                <a:lnTo>
                  <a:pt x="168545" y="271820"/>
                </a:lnTo>
                <a:cubicBezTo>
                  <a:pt x="176832" y="274773"/>
                  <a:pt x="185881" y="276392"/>
                  <a:pt x="195500" y="276296"/>
                </a:cubicBezTo>
                <a:lnTo>
                  <a:pt x="124063" y="347544"/>
                </a:lnTo>
                <a:close/>
                <a:moveTo>
                  <a:pt x="202644" y="206288"/>
                </a:moveTo>
                <a:cubicBezTo>
                  <a:pt x="198358" y="210574"/>
                  <a:pt x="191310" y="210574"/>
                  <a:pt x="186928" y="206288"/>
                </a:cubicBezTo>
                <a:cubicBezTo>
                  <a:pt x="182547" y="201906"/>
                  <a:pt x="182547" y="194953"/>
                  <a:pt x="186928" y="190572"/>
                </a:cubicBezTo>
                <a:cubicBezTo>
                  <a:pt x="191215" y="186285"/>
                  <a:pt x="198263" y="186285"/>
                  <a:pt x="202644" y="190572"/>
                </a:cubicBezTo>
                <a:cubicBezTo>
                  <a:pt x="206931" y="194858"/>
                  <a:pt x="206931" y="201906"/>
                  <a:pt x="202644" y="206288"/>
                </a:cubicBezTo>
                <a:close/>
                <a:moveTo>
                  <a:pt x="148257" y="260676"/>
                </a:moveTo>
                <a:lnTo>
                  <a:pt x="92726" y="316206"/>
                </a:lnTo>
                <a:cubicBezTo>
                  <a:pt x="88440" y="320492"/>
                  <a:pt x="81391" y="320492"/>
                  <a:pt x="77010" y="316206"/>
                </a:cubicBezTo>
                <a:cubicBezTo>
                  <a:pt x="72723" y="311920"/>
                  <a:pt x="72723" y="304871"/>
                  <a:pt x="77010" y="300490"/>
                </a:cubicBezTo>
                <a:lnTo>
                  <a:pt x="132540" y="244959"/>
                </a:lnTo>
                <a:cubicBezTo>
                  <a:pt x="136922" y="250865"/>
                  <a:pt x="142065" y="256103"/>
                  <a:pt x="148257" y="260676"/>
                </a:cubicBezTo>
                <a:close/>
                <a:moveTo>
                  <a:pt x="347615" y="123992"/>
                </a:moveTo>
                <a:lnTo>
                  <a:pt x="233982" y="237625"/>
                </a:lnTo>
                <a:cubicBezTo>
                  <a:pt x="233982" y="237625"/>
                  <a:pt x="233982" y="237625"/>
                  <a:pt x="233982" y="237625"/>
                </a:cubicBezTo>
                <a:lnTo>
                  <a:pt x="233982" y="237625"/>
                </a:lnTo>
                <a:cubicBezTo>
                  <a:pt x="209216" y="262390"/>
                  <a:pt x="167878" y="258294"/>
                  <a:pt x="148447" y="228957"/>
                </a:cubicBezTo>
                <a:lnTo>
                  <a:pt x="164735" y="212669"/>
                </a:lnTo>
                <a:cubicBezTo>
                  <a:pt x="174641" y="233434"/>
                  <a:pt x="202168" y="238006"/>
                  <a:pt x="218361" y="221909"/>
                </a:cubicBezTo>
                <a:cubicBezTo>
                  <a:pt x="218361" y="221909"/>
                  <a:pt x="218361" y="221909"/>
                  <a:pt x="218361" y="221909"/>
                </a:cubicBezTo>
                <a:cubicBezTo>
                  <a:pt x="218361" y="221909"/>
                  <a:pt x="218361" y="221909"/>
                  <a:pt x="218361" y="221909"/>
                </a:cubicBezTo>
                <a:lnTo>
                  <a:pt x="331994" y="108275"/>
                </a:lnTo>
                <a:cubicBezTo>
                  <a:pt x="344948" y="95322"/>
                  <a:pt x="344948" y="74176"/>
                  <a:pt x="331994" y="61127"/>
                </a:cubicBezTo>
                <a:cubicBezTo>
                  <a:pt x="319040" y="48173"/>
                  <a:pt x="297894" y="48173"/>
                  <a:pt x="284845" y="61127"/>
                </a:cubicBezTo>
                <a:lnTo>
                  <a:pt x="220933" y="125040"/>
                </a:lnTo>
                <a:cubicBezTo>
                  <a:pt x="212360" y="121991"/>
                  <a:pt x="203311" y="120467"/>
                  <a:pt x="193977" y="120563"/>
                </a:cubicBezTo>
                <a:lnTo>
                  <a:pt x="269129" y="45411"/>
                </a:lnTo>
                <a:cubicBezTo>
                  <a:pt x="290656" y="23884"/>
                  <a:pt x="326184" y="23884"/>
                  <a:pt x="347615" y="45411"/>
                </a:cubicBezTo>
                <a:cubicBezTo>
                  <a:pt x="369332" y="67128"/>
                  <a:pt x="369332" y="102370"/>
                  <a:pt x="347615" y="123992"/>
                </a:cubicBezTo>
                <a:close/>
                <a:moveTo>
                  <a:pt x="241316" y="136184"/>
                </a:moveTo>
                <a:lnTo>
                  <a:pt x="300561" y="76938"/>
                </a:lnTo>
                <a:cubicBezTo>
                  <a:pt x="304848" y="72652"/>
                  <a:pt x="311896" y="72652"/>
                  <a:pt x="316278" y="76938"/>
                </a:cubicBezTo>
                <a:cubicBezTo>
                  <a:pt x="320564" y="81224"/>
                  <a:pt x="320564" y="88273"/>
                  <a:pt x="316278" y="92655"/>
                </a:cubicBezTo>
                <a:lnTo>
                  <a:pt x="257032" y="151900"/>
                </a:lnTo>
                <a:cubicBezTo>
                  <a:pt x="252650" y="145995"/>
                  <a:pt x="247507" y="140756"/>
                  <a:pt x="241316" y="13618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 name="Google Shape;1608;p40">
            <a:extLst>
              <a:ext uri="{FF2B5EF4-FFF2-40B4-BE49-F238E27FC236}">
                <a16:creationId xmlns:a16="http://schemas.microsoft.com/office/drawing/2014/main" id="{BF067322-CDDE-CBE4-0655-DE97BB0EE9EC}"/>
              </a:ext>
            </a:extLst>
          </p:cNvPr>
          <p:cNvGrpSpPr/>
          <p:nvPr/>
        </p:nvGrpSpPr>
        <p:grpSpPr>
          <a:xfrm>
            <a:off x="2229377" y="2643032"/>
            <a:ext cx="292894" cy="292894"/>
            <a:chOff x="4144033" y="2229040"/>
            <a:chExt cx="390525" cy="390525"/>
          </a:xfrm>
        </p:grpSpPr>
        <p:sp>
          <p:nvSpPr>
            <p:cNvPr id="4" name="Google Shape;1609;p40">
              <a:extLst>
                <a:ext uri="{FF2B5EF4-FFF2-40B4-BE49-F238E27FC236}">
                  <a16:creationId xmlns:a16="http://schemas.microsoft.com/office/drawing/2014/main" id="{F87A9FC5-94C2-9127-50A5-485D43E16EF4}"/>
                </a:ext>
              </a:extLst>
            </p:cNvPr>
            <p:cNvSpPr/>
            <p:nvPr/>
          </p:nvSpPr>
          <p:spPr>
            <a:xfrm>
              <a:off x="4144033" y="2229040"/>
              <a:ext cx="390525" cy="390525"/>
            </a:xfrm>
            <a:custGeom>
              <a:avLst/>
              <a:gdLst/>
              <a:ahLst/>
              <a:cxnLst/>
              <a:rect l="l" t="t" r="r" b="b"/>
              <a:pathLst>
                <a:path w="390525" h="390525" extrusionOk="0">
                  <a:moveTo>
                    <a:pt x="352806" y="96012"/>
                  </a:moveTo>
                  <a:lnTo>
                    <a:pt x="297275" y="96012"/>
                  </a:lnTo>
                  <a:lnTo>
                    <a:pt x="297275" y="40481"/>
                  </a:lnTo>
                  <a:cubicBezTo>
                    <a:pt x="297275" y="22098"/>
                    <a:pt x="282321" y="7144"/>
                    <a:pt x="263938" y="7144"/>
                  </a:cubicBezTo>
                  <a:lnTo>
                    <a:pt x="40481" y="7144"/>
                  </a:lnTo>
                  <a:cubicBezTo>
                    <a:pt x="22098" y="7144"/>
                    <a:pt x="7144" y="22098"/>
                    <a:pt x="7144" y="40481"/>
                  </a:cubicBezTo>
                  <a:lnTo>
                    <a:pt x="7144" y="352806"/>
                  </a:lnTo>
                  <a:cubicBezTo>
                    <a:pt x="7144" y="371189"/>
                    <a:pt x="22098" y="386143"/>
                    <a:pt x="40481" y="386143"/>
                  </a:cubicBezTo>
                  <a:lnTo>
                    <a:pt x="352806" y="386143"/>
                  </a:lnTo>
                  <a:cubicBezTo>
                    <a:pt x="371189" y="386143"/>
                    <a:pt x="386143" y="371189"/>
                    <a:pt x="386143" y="352806"/>
                  </a:cubicBezTo>
                  <a:lnTo>
                    <a:pt x="386143" y="129350"/>
                  </a:lnTo>
                  <a:cubicBezTo>
                    <a:pt x="386048" y="110966"/>
                    <a:pt x="371189" y="96012"/>
                    <a:pt x="352806" y="96012"/>
                  </a:cubicBezTo>
                  <a:close/>
                  <a:moveTo>
                    <a:pt x="40481" y="29432"/>
                  </a:moveTo>
                  <a:lnTo>
                    <a:pt x="264033" y="29432"/>
                  </a:lnTo>
                  <a:cubicBezTo>
                    <a:pt x="270129" y="29432"/>
                    <a:pt x="275177" y="34385"/>
                    <a:pt x="275177" y="40576"/>
                  </a:cubicBezTo>
                  <a:lnTo>
                    <a:pt x="275177" y="51721"/>
                  </a:lnTo>
                  <a:lnTo>
                    <a:pt x="29432" y="51721"/>
                  </a:lnTo>
                  <a:lnTo>
                    <a:pt x="29432" y="40576"/>
                  </a:lnTo>
                  <a:cubicBezTo>
                    <a:pt x="29337" y="34385"/>
                    <a:pt x="34290" y="29432"/>
                    <a:pt x="40481" y="29432"/>
                  </a:cubicBezTo>
                  <a:close/>
                  <a:moveTo>
                    <a:pt x="29337" y="352806"/>
                  </a:moveTo>
                  <a:lnTo>
                    <a:pt x="29337" y="319468"/>
                  </a:lnTo>
                  <a:lnTo>
                    <a:pt x="186214" y="319468"/>
                  </a:lnTo>
                  <a:lnTo>
                    <a:pt x="186214" y="352806"/>
                  </a:lnTo>
                  <a:cubicBezTo>
                    <a:pt x="186214" y="356711"/>
                    <a:pt x="186880" y="360426"/>
                    <a:pt x="188119" y="363950"/>
                  </a:cubicBezTo>
                  <a:lnTo>
                    <a:pt x="40481" y="363950"/>
                  </a:lnTo>
                  <a:cubicBezTo>
                    <a:pt x="34290" y="363950"/>
                    <a:pt x="29337" y="358997"/>
                    <a:pt x="29337" y="352806"/>
                  </a:cubicBezTo>
                  <a:close/>
                  <a:moveTo>
                    <a:pt x="186214" y="129350"/>
                  </a:moveTo>
                  <a:lnTo>
                    <a:pt x="186214" y="297371"/>
                  </a:lnTo>
                  <a:lnTo>
                    <a:pt x="29337" y="297371"/>
                  </a:lnTo>
                  <a:lnTo>
                    <a:pt x="29337" y="73819"/>
                  </a:lnTo>
                  <a:lnTo>
                    <a:pt x="275082" y="73819"/>
                  </a:lnTo>
                  <a:lnTo>
                    <a:pt x="275082" y="96012"/>
                  </a:lnTo>
                  <a:lnTo>
                    <a:pt x="219551" y="96012"/>
                  </a:lnTo>
                  <a:cubicBezTo>
                    <a:pt x="201168" y="96012"/>
                    <a:pt x="186214" y="110966"/>
                    <a:pt x="186214" y="129350"/>
                  </a:cubicBezTo>
                  <a:close/>
                  <a:moveTo>
                    <a:pt x="352806" y="363950"/>
                  </a:moveTo>
                  <a:lnTo>
                    <a:pt x="219551" y="363950"/>
                  </a:lnTo>
                  <a:cubicBezTo>
                    <a:pt x="213455" y="363950"/>
                    <a:pt x="208407" y="358997"/>
                    <a:pt x="208407" y="352806"/>
                  </a:cubicBezTo>
                  <a:lnTo>
                    <a:pt x="208407" y="341662"/>
                  </a:lnTo>
                  <a:lnTo>
                    <a:pt x="363855" y="341662"/>
                  </a:lnTo>
                  <a:lnTo>
                    <a:pt x="363855" y="352806"/>
                  </a:lnTo>
                  <a:cubicBezTo>
                    <a:pt x="363855" y="358997"/>
                    <a:pt x="358902" y="363950"/>
                    <a:pt x="352806" y="363950"/>
                  </a:cubicBezTo>
                  <a:close/>
                  <a:moveTo>
                    <a:pt x="363855" y="319564"/>
                  </a:moveTo>
                  <a:lnTo>
                    <a:pt x="208407" y="319564"/>
                  </a:lnTo>
                  <a:lnTo>
                    <a:pt x="208407" y="162687"/>
                  </a:lnTo>
                  <a:lnTo>
                    <a:pt x="363855" y="162687"/>
                  </a:lnTo>
                  <a:lnTo>
                    <a:pt x="363855" y="319564"/>
                  </a:lnTo>
                  <a:close/>
                  <a:moveTo>
                    <a:pt x="363855" y="140398"/>
                  </a:moveTo>
                  <a:lnTo>
                    <a:pt x="208407" y="140398"/>
                  </a:lnTo>
                  <a:lnTo>
                    <a:pt x="208407" y="129254"/>
                  </a:lnTo>
                  <a:cubicBezTo>
                    <a:pt x="208407" y="123158"/>
                    <a:pt x="213360" y="118110"/>
                    <a:pt x="219551" y="118110"/>
                  </a:cubicBezTo>
                  <a:lnTo>
                    <a:pt x="352806" y="118110"/>
                  </a:lnTo>
                  <a:cubicBezTo>
                    <a:pt x="358902" y="118110"/>
                    <a:pt x="363950" y="123063"/>
                    <a:pt x="363950" y="129254"/>
                  </a:cubicBezTo>
                  <a:lnTo>
                    <a:pt x="363950" y="14039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 name="Google Shape;1610;p40">
              <a:extLst>
                <a:ext uri="{FF2B5EF4-FFF2-40B4-BE49-F238E27FC236}">
                  <a16:creationId xmlns:a16="http://schemas.microsoft.com/office/drawing/2014/main" id="{9B0A937A-1117-6A76-9A10-E35D7A3613A4}"/>
                </a:ext>
              </a:extLst>
            </p:cNvPr>
            <p:cNvSpPr/>
            <p:nvPr/>
          </p:nvSpPr>
          <p:spPr>
            <a:xfrm>
              <a:off x="4188419" y="2317908"/>
              <a:ext cx="123825" cy="95250"/>
            </a:xfrm>
            <a:custGeom>
              <a:avLst/>
              <a:gdLst/>
              <a:ahLst/>
              <a:cxnLst/>
              <a:rect l="l" t="t" r="r" b="b"/>
              <a:pathLst>
                <a:path w="123825" h="95250" extrusionOk="0">
                  <a:moveTo>
                    <a:pt x="107061" y="7144"/>
                  </a:moveTo>
                  <a:lnTo>
                    <a:pt x="18288" y="7144"/>
                  </a:lnTo>
                  <a:cubicBezTo>
                    <a:pt x="12192" y="7144"/>
                    <a:pt x="7144" y="12097"/>
                    <a:pt x="7144" y="18288"/>
                  </a:cubicBezTo>
                  <a:lnTo>
                    <a:pt x="7144" y="84868"/>
                  </a:lnTo>
                  <a:cubicBezTo>
                    <a:pt x="7144" y="90964"/>
                    <a:pt x="12097" y="96012"/>
                    <a:pt x="18288" y="96012"/>
                  </a:cubicBezTo>
                  <a:lnTo>
                    <a:pt x="107061" y="96012"/>
                  </a:lnTo>
                  <a:cubicBezTo>
                    <a:pt x="113157" y="96012"/>
                    <a:pt x="118205" y="91059"/>
                    <a:pt x="118205" y="84868"/>
                  </a:cubicBezTo>
                  <a:lnTo>
                    <a:pt x="118205" y="18288"/>
                  </a:lnTo>
                  <a:cubicBezTo>
                    <a:pt x="118205" y="12097"/>
                    <a:pt x="113252" y="7144"/>
                    <a:pt x="107061" y="7144"/>
                  </a:cubicBezTo>
                  <a:close/>
                  <a:moveTo>
                    <a:pt x="96012" y="73723"/>
                  </a:moveTo>
                  <a:lnTo>
                    <a:pt x="29433" y="73723"/>
                  </a:lnTo>
                  <a:lnTo>
                    <a:pt x="29433" y="29337"/>
                  </a:lnTo>
                  <a:lnTo>
                    <a:pt x="96012" y="29337"/>
                  </a:lnTo>
                  <a:lnTo>
                    <a:pt x="96012" y="7372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 name="Google Shape;1611;p40">
              <a:extLst>
                <a:ext uri="{FF2B5EF4-FFF2-40B4-BE49-F238E27FC236}">
                  <a16:creationId xmlns:a16="http://schemas.microsoft.com/office/drawing/2014/main" id="{3F29CD2C-665E-FEFA-F960-B64B8257E63D}"/>
                </a:ext>
              </a:extLst>
            </p:cNvPr>
            <p:cNvSpPr/>
            <p:nvPr/>
          </p:nvSpPr>
          <p:spPr>
            <a:xfrm>
              <a:off x="4188060" y="2428970"/>
              <a:ext cx="76200" cy="28575"/>
            </a:xfrm>
            <a:custGeom>
              <a:avLst/>
              <a:gdLst/>
              <a:ahLst/>
              <a:cxnLst/>
              <a:rect l="l" t="t" r="r" b="b"/>
              <a:pathLst>
                <a:path w="76200" h="28575" extrusionOk="0">
                  <a:moveTo>
                    <a:pt x="62653" y="7144"/>
                  </a:moveTo>
                  <a:lnTo>
                    <a:pt x="18552" y="7144"/>
                  </a:lnTo>
                  <a:cubicBezTo>
                    <a:pt x="12838" y="7144"/>
                    <a:pt x="7884" y="11335"/>
                    <a:pt x="7218" y="16954"/>
                  </a:cubicBezTo>
                  <a:cubicBezTo>
                    <a:pt x="6456" y="23622"/>
                    <a:pt x="11694" y="29337"/>
                    <a:pt x="18267" y="29337"/>
                  </a:cubicBezTo>
                  <a:lnTo>
                    <a:pt x="62367" y="29337"/>
                  </a:lnTo>
                  <a:cubicBezTo>
                    <a:pt x="68082" y="29337"/>
                    <a:pt x="73035" y="25146"/>
                    <a:pt x="73702" y="19526"/>
                  </a:cubicBezTo>
                  <a:cubicBezTo>
                    <a:pt x="74464" y="12764"/>
                    <a:pt x="69225" y="7144"/>
                    <a:pt x="6265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 name="Google Shape;1612;p40">
              <a:extLst>
                <a:ext uri="{FF2B5EF4-FFF2-40B4-BE49-F238E27FC236}">
                  <a16:creationId xmlns:a16="http://schemas.microsoft.com/office/drawing/2014/main" id="{8E041C0F-3160-CB9E-F113-1B0E892E51E6}"/>
                </a:ext>
              </a:extLst>
            </p:cNvPr>
            <p:cNvSpPr/>
            <p:nvPr/>
          </p:nvSpPr>
          <p:spPr>
            <a:xfrm>
              <a:off x="4367225" y="2406681"/>
              <a:ext cx="123825" cy="28575"/>
            </a:xfrm>
            <a:custGeom>
              <a:avLst/>
              <a:gdLst/>
              <a:ahLst/>
              <a:cxnLst/>
              <a:rect l="l" t="t" r="r" b="b"/>
              <a:pathLst>
                <a:path w="123825" h="28575" extrusionOk="0">
                  <a:moveTo>
                    <a:pt x="107039" y="7144"/>
                  </a:moveTo>
                  <a:lnTo>
                    <a:pt x="18552" y="7144"/>
                  </a:lnTo>
                  <a:cubicBezTo>
                    <a:pt x="12837" y="7144"/>
                    <a:pt x="7884" y="11335"/>
                    <a:pt x="7218" y="16954"/>
                  </a:cubicBezTo>
                  <a:cubicBezTo>
                    <a:pt x="6455" y="23622"/>
                    <a:pt x="11694" y="29337"/>
                    <a:pt x="18266" y="29337"/>
                  </a:cubicBezTo>
                  <a:lnTo>
                    <a:pt x="106754" y="29337"/>
                  </a:lnTo>
                  <a:cubicBezTo>
                    <a:pt x="112469" y="29337"/>
                    <a:pt x="117422" y="25146"/>
                    <a:pt x="118088" y="19526"/>
                  </a:cubicBezTo>
                  <a:cubicBezTo>
                    <a:pt x="118755" y="12859"/>
                    <a:pt x="113516" y="7144"/>
                    <a:pt x="107039"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 name="Google Shape;1613;p40">
              <a:extLst>
                <a:ext uri="{FF2B5EF4-FFF2-40B4-BE49-F238E27FC236}">
                  <a16:creationId xmlns:a16="http://schemas.microsoft.com/office/drawing/2014/main" id="{B0F4F3AC-7D3D-C8AE-6460-79EC52B2D327}"/>
                </a:ext>
              </a:extLst>
            </p:cNvPr>
            <p:cNvSpPr/>
            <p:nvPr/>
          </p:nvSpPr>
          <p:spPr>
            <a:xfrm>
              <a:off x="4367130" y="2451163"/>
              <a:ext cx="76200" cy="28575"/>
            </a:xfrm>
            <a:custGeom>
              <a:avLst/>
              <a:gdLst/>
              <a:ahLst/>
              <a:cxnLst/>
              <a:rect l="l" t="t" r="r" b="b"/>
              <a:pathLst>
                <a:path w="76200" h="28575" extrusionOk="0">
                  <a:moveTo>
                    <a:pt x="62653" y="7144"/>
                  </a:moveTo>
                  <a:lnTo>
                    <a:pt x="18552" y="7144"/>
                  </a:lnTo>
                  <a:cubicBezTo>
                    <a:pt x="12837" y="7144"/>
                    <a:pt x="7884" y="11335"/>
                    <a:pt x="7218" y="16954"/>
                  </a:cubicBezTo>
                  <a:cubicBezTo>
                    <a:pt x="6455" y="23622"/>
                    <a:pt x="11694" y="29337"/>
                    <a:pt x="18267" y="29337"/>
                  </a:cubicBezTo>
                  <a:lnTo>
                    <a:pt x="62367" y="29337"/>
                  </a:lnTo>
                  <a:cubicBezTo>
                    <a:pt x="68082" y="29337"/>
                    <a:pt x="73035" y="25146"/>
                    <a:pt x="73702" y="19526"/>
                  </a:cubicBezTo>
                  <a:cubicBezTo>
                    <a:pt x="74464" y="12763"/>
                    <a:pt x="69225" y="7144"/>
                    <a:pt x="6265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 name="Google Shape;1738;p40">
            <a:extLst>
              <a:ext uri="{FF2B5EF4-FFF2-40B4-BE49-F238E27FC236}">
                <a16:creationId xmlns:a16="http://schemas.microsoft.com/office/drawing/2014/main" id="{9C10E567-E5F3-0BED-BC7B-2EA859F9584B}"/>
              </a:ext>
            </a:extLst>
          </p:cNvPr>
          <p:cNvGrpSpPr/>
          <p:nvPr/>
        </p:nvGrpSpPr>
        <p:grpSpPr>
          <a:xfrm>
            <a:off x="6627528" y="2600133"/>
            <a:ext cx="292894" cy="290537"/>
            <a:chOff x="2125590" y="4903755"/>
            <a:chExt cx="390525" cy="387382"/>
          </a:xfrm>
        </p:grpSpPr>
        <p:sp>
          <p:nvSpPr>
            <p:cNvPr id="10" name="Google Shape;1739;p40">
              <a:extLst>
                <a:ext uri="{FF2B5EF4-FFF2-40B4-BE49-F238E27FC236}">
                  <a16:creationId xmlns:a16="http://schemas.microsoft.com/office/drawing/2014/main" id="{CA43F22B-979C-011D-1F00-9724E0DDC660}"/>
                </a:ext>
              </a:extLst>
            </p:cNvPr>
            <p:cNvSpPr/>
            <p:nvPr/>
          </p:nvSpPr>
          <p:spPr>
            <a:xfrm>
              <a:off x="2262750" y="4988147"/>
              <a:ext cx="114300" cy="76200"/>
            </a:xfrm>
            <a:custGeom>
              <a:avLst/>
              <a:gdLst/>
              <a:ahLst/>
              <a:cxnLst/>
              <a:rect l="l" t="t" r="r" b="b"/>
              <a:pathLst>
                <a:path w="114300" h="76200" extrusionOk="0">
                  <a:moveTo>
                    <a:pt x="112300" y="57245"/>
                  </a:moveTo>
                  <a:lnTo>
                    <a:pt x="112300" y="33052"/>
                  </a:lnTo>
                  <a:cubicBezTo>
                    <a:pt x="112300" y="26194"/>
                    <a:pt x="109633" y="19717"/>
                    <a:pt x="104680" y="14859"/>
                  </a:cubicBezTo>
                  <a:cubicBezTo>
                    <a:pt x="99727" y="9906"/>
                    <a:pt x="92964" y="7144"/>
                    <a:pt x="86011" y="7144"/>
                  </a:cubicBezTo>
                  <a:cubicBezTo>
                    <a:pt x="77248" y="7144"/>
                    <a:pt x="41910" y="7144"/>
                    <a:pt x="33147" y="7144"/>
                  </a:cubicBezTo>
                  <a:cubicBezTo>
                    <a:pt x="26194" y="7144"/>
                    <a:pt x="19717" y="9811"/>
                    <a:pt x="14764" y="14764"/>
                  </a:cubicBezTo>
                  <a:cubicBezTo>
                    <a:pt x="9811" y="19717"/>
                    <a:pt x="7144" y="26194"/>
                    <a:pt x="7144" y="33147"/>
                  </a:cubicBezTo>
                  <a:lnTo>
                    <a:pt x="7144" y="57436"/>
                  </a:lnTo>
                  <a:cubicBezTo>
                    <a:pt x="7144" y="61627"/>
                    <a:pt x="9525" y="65437"/>
                    <a:pt x="13145" y="67246"/>
                  </a:cubicBezTo>
                  <a:cubicBezTo>
                    <a:pt x="27432" y="74581"/>
                    <a:pt x="43529" y="78486"/>
                    <a:pt x="59626" y="78486"/>
                  </a:cubicBezTo>
                  <a:cubicBezTo>
                    <a:pt x="75724" y="78486"/>
                    <a:pt x="91821" y="74581"/>
                    <a:pt x="106108" y="67246"/>
                  </a:cubicBezTo>
                  <a:cubicBezTo>
                    <a:pt x="109918" y="65151"/>
                    <a:pt x="112300" y="61341"/>
                    <a:pt x="112300" y="57245"/>
                  </a:cubicBezTo>
                  <a:close/>
                  <a:moveTo>
                    <a:pt x="90106" y="50102"/>
                  </a:moveTo>
                  <a:cubicBezTo>
                    <a:pt x="80486" y="54102"/>
                    <a:pt x="70390" y="56007"/>
                    <a:pt x="59817" y="56007"/>
                  </a:cubicBezTo>
                  <a:cubicBezTo>
                    <a:pt x="49244" y="56007"/>
                    <a:pt x="39052" y="54007"/>
                    <a:pt x="29527" y="50102"/>
                  </a:cubicBezTo>
                  <a:lnTo>
                    <a:pt x="29527" y="32956"/>
                  </a:lnTo>
                  <a:cubicBezTo>
                    <a:pt x="29527" y="30956"/>
                    <a:pt x="31242" y="29242"/>
                    <a:pt x="33242" y="29242"/>
                  </a:cubicBezTo>
                  <a:cubicBezTo>
                    <a:pt x="48482" y="29242"/>
                    <a:pt x="83725" y="29242"/>
                    <a:pt x="86201" y="29242"/>
                  </a:cubicBezTo>
                  <a:cubicBezTo>
                    <a:pt x="88201" y="29242"/>
                    <a:pt x="90202" y="30861"/>
                    <a:pt x="90202" y="32956"/>
                  </a:cubicBezTo>
                  <a:lnTo>
                    <a:pt x="90106" y="5010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 name="Google Shape;1740;p40">
              <a:extLst>
                <a:ext uri="{FF2B5EF4-FFF2-40B4-BE49-F238E27FC236}">
                  <a16:creationId xmlns:a16="http://schemas.microsoft.com/office/drawing/2014/main" id="{A6320EE2-F51F-BFC5-2253-A39F52DE717A}"/>
                </a:ext>
              </a:extLst>
            </p:cNvPr>
            <p:cNvSpPr/>
            <p:nvPr/>
          </p:nvSpPr>
          <p:spPr>
            <a:xfrm>
              <a:off x="2276847" y="5126735"/>
              <a:ext cx="85725" cy="85725"/>
            </a:xfrm>
            <a:custGeom>
              <a:avLst/>
              <a:gdLst/>
              <a:ahLst/>
              <a:cxnLst/>
              <a:rect l="l" t="t" r="r" b="b"/>
              <a:pathLst>
                <a:path w="85725" h="85725" extrusionOk="0">
                  <a:moveTo>
                    <a:pt x="7144" y="45434"/>
                  </a:moveTo>
                  <a:cubicBezTo>
                    <a:pt x="7144" y="66580"/>
                    <a:pt x="24289" y="83725"/>
                    <a:pt x="45434" y="83725"/>
                  </a:cubicBezTo>
                  <a:cubicBezTo>
                    <a:pt x="66580" y="83725"/>
                    <a:pt x="83725" y="66580"/>
                    <a:pt x="83725" y="45434"/>
                  </a:cubicBezTo>
                  <a:cubicBezTo>
                    <a:pt x="83725" y="24289"/>
                    <a:pt x="66580" y="7144"/>
                    <a:pt x="45434" y="7144"/>
                  </a:cubicBezTo>
                  <a:cubicBezTo>
                    <a:pt x="24289" y="7144"/>
                    <a:pt x="7144" y="24289"/>
                    <a:pt x="7144" y="45434"/>
                  </a:cubicBezTo>
                  <a:close/>
                  <a:moveTo>
                    <a:pt x="61627" y="45434"/>
                  </a:moveTo>
                  <a:cubicBezTo>
                    <a:pt x="61627" y="54293"/>
                    <a:pt x="54388" y="61532"/>
                    <a:pt x="45529" y="61532"/>
                  </a:cubicBezTo>
                  <a:cubicBezTo>
                    <a:pt x="36671" y="61532"/>
                    <a:pt x="29432" y="54293"/>
                    <a:pt x="29432" y="45434"/>
                  </a:cubicBezTo>
                  <a:cubicBezTo>
                    <a:pt x="29432" y="36576"/>
                    <a:pt x="36671" y="29337"/>
                    <a:pt x="45529" y="29337"/>
                  </a:cubicBezTo>
                  <a:cubicBezTo>
                    <a:pt x="54388" y="29242"/>
                    <a:pt x="61627" y="36481"/>
                    <a:pt x="61627" y="4543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 name="Google Shape;1741;p40">
              <a:extLst>
                <a:ext uri="{FF2B5EF4-FFF2-40B4-BE49-F238E27FC236}">
                  <a16:creationId xmlns:a16="http://schemas.microsoft.com/office/drawing/2014/main" id="{5A9AB8CC-0779-B0E2-9EFB-B9EC62118168}"/>
                </a:ext>
              </a:extLst>
            </p:cNvPr>
            <p:cNvSpPr/>
            <p:nvPr/>
          </p:nvSpPr>
          <p:spPr>
            <a:xfrm>
              <a:off x="2139782" y="4903755"/>
              <a:ext cx="361950" cy="209550"/>
            </a:xfrm>
            <a:custGeom>
              <a:avLst/>
              <a:gdLst/>
              <a:ahLst/>
              <a:cxnLst/>
              <a:rect l="l" t="t" r="r" b="b"/>
              <a:pathLst>
                <a:path w="361950" h="209550" extrusionOk="0">
                  <a:moveTo>
                    <a:pt x="45529" y="205454"/>
                  </a:moveTo>
                  <a:cubicBezTo>
                    <a:pt x="66675" y="205454"/>
                    <a:pt x="83820" y="188309"/>
                    <a:pt x="83820" y="167164"/>
                  </a:cubicBezTo>
                  <a:cubicBezTo>
                    <a:pt x="83820" y="151543"/>
                    <a:pt x="74390" y="138017"/>
                    <a:pt x="60865" y="132112"/>
                  </a:cubicBezTo>
                  <a:cubicBezTo>
                    <a:pt x="67723" y="119253"/>
                    <a:pt x="76486" y="107537"/>
                    <a:pt x="87058" y="97346"/>
                  </a:cubicBezTo>
                  <a:cubicBezTo>
                    <a:pt x="99250" y="85630"/>
                    <a:pt x="113347" y="76295"/>
                    <a:pt x="128969" y="69723"/>
                  </a:cubicBezTo>
                  <a:cubicBezTo>
                    <a:pt x="135255" y="67056"/>
                    <a:pt x="141827" y="64866"/>
                    <a:pt x="148495" y="63151"/>
                  </a:cubicBezTo>
                  <a:cubicBezTo>
                    <a:pt x="154876" y="75343"/>
                    <a:pt x="167735" y="83725"/>
                    <a:pt x="182404" y="83725"/>
                  </a:cubicBezTo>
                  <a:cubicBezTo>
                    <a:pt x="197167" y="83725"/>
                    <a:pt x="210026" y="75248"/>
                    <a:pt x="216408" y="62960"/>
                  </a:cubicBezTo>
                  <a:cubicBezTo>
                    <a:pt x="222980" y="64675"/>
                    <a:pt x="229457" y="66770"/>
                    <a:pt x="235649" y="69437"/>
                  </a:cubicBezTo>
                  <a:cubicBezTo>
                    <a:pt x="251270" y="76010"/>
                    <a:pt x="265367" y="85344"/>
                    <a:pt x="277559" y="97060"/>
                  </a:cubicBezTo>
                  <a:cubicBezTo>
                    <a:pt x="288226" y="107347"/>
                    <a:pt x="297085" y="119063"/>
                    <a:pt x="303943" y="132112"/>
                  </a:cubicBezTo>
                  <a:cubicBezTo>
                    <a:pt x="290513" y="138017"/>
                    <a:pt x="281083" y="151543"/>
                    <a:pt x="281083" y="167164"/>
                  </a:cubicBezTo>
                  <a:cubicBezTo>
                    <a:pt x="281083" y="188309"/>
                    <a:pt x="298228" y="205454"/>
                    <a:pt x="319373" y="205454"/>
                  </a:cubicBezTo>
                  <a:cubicBezTo>
                    <a:pt x="340519" y="205454"/>
                    <a:pt x="357664" y="188309"/>
                    <a:pt x="357664" y="167164"/>
                  </a:cubicBezTo>
                  <a:cubicBezTo>
                    <a:pt x="357664" y="148781"/>
                    <a:pt x="344710" y="133445"/>
                    <a:pt x="327470" y="129731"/>
                  </a:cubicBezTo>
                  <a:cubicBezTo>
                    <a:pt x="327374" y="129540"/>
                    <a:pt x="327279" y="129254"/>
                    <a:pt x="327184" y="129064"/>
                  </a:cubicBezTo>
                  <a:cubicBezTo>
                    <a:pt x="318802" y="111062"/>
                    <a:pt x="307276" y="94869"/>
                    <a:pt x="292989" y="81153"/>
                  </a:cubicBezTo>
                  <a:cubicBezTo>
                    <a:pt x="278797" y="67533"/>
                    <a:pt x="262414" y="56674"/>
                    <a:pt x="244316" y="49054"/>
                  </a:cubicBezTo>
                  <a:cubicBezTo>
                    <a:pt x="236601" y="45816"/>
                    <a:pt x="228600" y="43148"/>
                    <a:pt x="220504" y="41148"/>
                  </a:cubicBezTo>
                  <a:cubicBezTo>
                    <a:pt x="218313" y="22098"/>
                    <a:pt x="202121" y="7144"/>
                    <a:pt x="182404" y="7144"/>
                  </a:cubicBezTo>
                  <a:cubicBezTo>
                    <a:pt x="162687" y="7144"/>
                    <a:pt x="146399" y="22193"/>
                    <a:pt x="144304" y="41339"/>
                  </a:cubicBezTo>
                  <a:cubicBezTo>
                    <a:pt x="136112" y="43339"/>
                    <a:pt x="128016" y="46006"/>
                    <a:pt x="120301" y="49244"/>
                  </a:cubicBezTo>
                  <a:cubicBezTo>
                    <a:pt x="102203" y="56864"/>
                    <a:pt x="85820" y="67723"/>
                    <a:pt x="71628" y="81344"/>
                  </a:cubicBezTo>
                  <a:cubicBezTo>
                    <a:pt x="57341" y="95155"/>
                    <a:pt x="45815" y="111252"/>
                    <a:pt x="37433" y="129254"/>
                  </a:cubicBezTo>
                  <a:cubicBezTo>
                    <a:pt x="37338" y="129445"/>
                    <a:pt x="37338" y="129540"/>
                    <a:pt x="37243" y="129731"/>
                  </a:cubicBezTo>
                  <a:cubicBezTo>
                    <a:pt x="20003" y="133445"/>
                    <a:pt x="7144" y="148876"/>
                    <a:pt x="7144" y="167164"/>
                  </a:cubicBezTo>
                  <a:cubicBezTo>
                    <a:pt x="7239" y="188214"/>
                    <a:pt x="24384" y="205454"/>
                    <a:pt x="45529" y="205454"/>
                  </a:cubicBezTo>
                  <a:close/>
                  <a:moveTo>
                    <a:pt x="335661" y="167069"/>
                  </a:moveTo>
                  <a:cubicBezTo>
                    <a:pt x="335661" y="175927"/>
                    <a:pt x="328422" y="183166"/>
                    <a:pt x="319564" y="183166"/>
                  </a:cubicBezTo>
                  <a:cubicBezTo>
                    <a:pt x="310705" y="183166"/>
                    <a:pt x="303467" y="175927"/>
                    <a:pt x="303467" y="167069"/>
                  </a:cubicBezTo>
                  <a:cubicBezTo>
                    <a:pt x="303467" y="158210"/>
                    <a:pt x="310705" y="150971"/>
                    <a:pt x="319564" y="150971"/>
                  </a:cubicBezTo>
                  <a:cubicBezTo>
                    <a:pt x="328422" y="150971"/>
                    <a:pt x="335661" y="158210"/>
                    <a:pt x="335661" y="167069"/>
                  </a:cubicBezTo>
                  <a:close/>
                  <a:moveTo>
                    <a:pt x="182594" y="29242"/>
                  </a:moveTo>
                  <a:cubicBezTo>
                    <a:pt x="191453" y="29242"/>
                    <a:pt x="198692" y="36481"/>
                    <a:pt x="198692" y="45339"/>
                  </a:cubicBezTo>
                  <a:cubicBezTo>
                    <a:pt x="198692" y="54197"/>
                    <a:pt x="191453" y="61436"/>
                    <a:pt x="182594" y="61436"/>
                  </a:cubicBezTo>
                  <a:cubicBezTo>
                    <a:pt x="173736" y="61436"/>
                    <a:pt x="166497" y="54197"/>
                    <a:pt x="166497" y="45339"/>
                  </a:cubicBezTo>
                  <a:cubicBezTo>
                    <a:pt x="166497" y="36481"/>
                    <a:pt x="173641" y="29242"/>
                    <a:pt x="182594" y="29242"/>
                  </a:cubicBezTo>
                  <a:close/>
                  <a:moveTo>
                    <a:pt x="45529" y="150971"/>
                  </a:moveTo>
                  <a:cubicBezTo>
                    <a:pt x="54388" y="150971"/>
                    <a:pt x="61627" y="158210"/>
                    <a:pt x="61627" y="167069"/>
                  </a:cubicBezTo>
                  <a:cubicBezTo>
                    <a:pt x="61627" y="175927"/>
                    <a:pt x="54388" y="183166"/>
                    <a:pt x="45529" y="183166"/>
                  </a:cubicBezTo>
                  <a:cubicBezTo>
                    <a:pt x="36671" y="183166"/>
                    <a:pt x="29432" y="175927"/>
                    <a:pt x="29432" y="167069"/>
                  </a:cubicBezTo>
                  <a:cubicBezTo>
                    <a:pt x="29432" y="158210"/>
                    <a:pt x="36671" y="150971"/>
                    <a:pt x="45529" y="15097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 name="Google Shape;1742;p40">
              <a:extLst>
                <a:ext uri="{FF2B5EF4-FFF2-40B4-BE49-F238E27FC236}">
                  <a16:creationId xmlns:a16="http://schemas.microsoft.com/office/drawing/2014/main" id="{6A32C4BE-43C4-ACE7-10D0-C81D69C37017}"/>
                </a:ext>
              </a:extLst>
            </p:cNvPr>
            <p:cNvSpPr/>
            <p:nvPr/>
          </p:nvSpPr>
          <p:spPr>
            <a:xfrm>
              <a:off x="2125590" y="5110162"/>
              <a:ext cx="390525" cy="180975"/>
            </a:xfrm>
            <a:custGeom>
              <a:avLst/>
              <a:gdLst/>
              <a:ahLst/>
              <a:cxnLst/>
              <a:rect l="l" t="t" r="r" b="b"/>
              <a:pathLst>
                <a:path w="390525" h="180975" extrusionOk="0">
                  <a:moveTo>
                    <a:pt x="378809" y="14859"/>
                  </a:moveTo>
                  <a:cubicBezTo>
                    <a:pt x="373856" y="9906"/>
                    <a:pt x="367094" y="7144"/>
                    <a:pt x="360236" y="7144"/>
                  </a:cubicBezTo>
                  <a:cubicBezTo>
                    <a:pt x="342614" y="7144"/>
                    <a:pt x="324803" y="7144"/>
                    <a:pt x="307181" y="7144"/>
                  </a:cubicBezTo>
                  <a:cubicBezTo>
                    <a:pt x="300228" y="7144"/>
                    <a:pt x="293751" y="9811"/>
                    <a:pt x="288798" y="14764"/>
                  </a:cubicBezTo>
                  <a:cubicBezTo>
                    <a:pt x="283940" y="19717"/>
                    <a:pt x="281178" y="26194"/>
                    <a:pt x="281178" y="33147"/>
                  </a:cubicBezTo>
                  <a:lnTo>
                    <a:pt x="281178" y="57436"/>
                  </a:lnTo>
                  <a:cubicBezTo>
                    <a:pt x="281178" y="61627"/>
                    <a:pt x="283559" y="65437"/>
                    <a:pt x="287274" y="67342"/>
                  </a:cubicBezTo>
                  <a:cubicBezTo>
                    <a:pt x="293084" y="70295"/>
                    <a:pt x="299180" y="72771"/>
                    <a:pt x="305562" y="74581"/>
                  </a:cubicBezTo>
                  <a:cubicBezTo>
                    <a:pt x="289751" y="95060"/>
                    <a:pt x="268510" y="110585"/>
                    <a:pt x="244126" y="119539"/>
                  </a:cubicBezTo>
                  <a:cubicBezTo>
                    <a:pt x="243269" y="118396"/>
                    <a:pt x="242411" y="117348"/>
                    <a:pt x="241364" y="116300"/>
                  </a:cubicBezTo>
                  <a:cubicBezTo>
                    <a:pt x="236411" y="111347"/>
                    <a:pt x="229648" y="108585"/>
                    <a:pt x="222695" y="108585"/>
                  </a:cubicBezTo>
                  <a:cubicBezTo>
                    <a:pt x="205073" y="108585"/>
                    <a:pt x="187452" y="108585"/>
                    <a:pt x="169831" y="108585"/>
                  </a:cubicBezTo>
                  <a:cubicBezTo>
                    <a:pt x="162878" y="108585"/>
                    <a:pt x="156401" y="111252"/>
                    <a:pt x="151448" y="116205"/>
                  </a:cubicBezTo>
                  <a:cubicBezTo>
                    <a:pt x="150400" y="117253"/>
                    <a:pt x="149447" y="118396"/>
                    <a:pt x="148685" y="119539"/>
                  </a:cubicBezTo>
                  <a:cubicBezTo>
                    <a:pt x="124397" y="110585"/>
                    <a:pt x="103156" y="94964"/>
                    <a:pt x="87344" y="74581"/>
                  </a:cubicBezTo>
                  <a:cubicBezTo>
                    <a:pt x="93631" y="72771"/>
                    <a:pt x="99822" y="70390"/>
                    <a:pt x="105632" y="67342"/>
                  </a:cubicBezTo>
                  <a:cubicBezTo>
                    <a:pt x="109347" y="65437"/>
                    <a:pt x="111633" y="61627"/>
                    <a:pt x="111633" y="57436"/>
                  </a:cubicBezTo>
                  <a:lnTo>
                    <a:pt x="111633" y="33147"/>
                  </a:lnTo>
                  <a:cubicBezTo>
                    <a:pt x="111633" y="26289"/>
                    <a:pt x="108966" y="19812"/>
                    <a:pt x="104013" y="14859"/>
                  </a:cubicBezTo>
                  <a:cubicBezTo>
                    <a:pt x="99060" y="9906"/>
                    <a:pt x="92297" y="7144"/>
                    <a:pt x="85344" y="7144"/>
                  </a:cubicBezTo>
                  <a:cubicBezTo>
                    <a:pt x="67723" y="7144"/>
                    <a:pt x="50673" y="7144"/>
                    <a:pt x="33147" y="7144"/>
                  </a:cubicBezTo>
                  <a:cubicBezTo>
                    <a:pt x="26194" y="7144"/>
                    <a:pt x="19717" y="9811"/>
                    <a:pt x="14764" y="14764"/>
                  </a:cubicBezTo>
                  <a:cubicBezTo>
                    <a:pt x="9906" y="19717"/>
                    <a:pt x="7144" y="26194"/>
                    <a:pt x="7144" y="33147"/>
                  </a:cubicBezTo>
                  <a:lnTo>
                    <a:pt x="7144" y="57436"/>
                  </a:lnTo>
                  <a:cubicBezTo>
                    <a:pt x="7144" y="61627"/>
                    <a:pt x="9430" y="65437"/>
                    <a:pt x="13145" y="67246"/>
                  </a:cubicBezTo>
                  <a:cubicBezTo>
                    <a:pt x="27337" y="74581"/>
                    <a:pt x="43434" y="78486"/>
                    <a:pt x="59531" y="78486"/>
                  </a:cubicBezTo>
                  <a:cubicBezTo>
                    <a:pt x="60770" y="78486"/>
                    <a:pt x="61913" y="78486"/>
                    <a:pt x="63151" y="78391"/>
                  </a:cubicBezTo>
                  <a:cubicBezTo>
                    <a:pt x="82487" y="107728"/>
                    <a:pt x="110871" y="129730"/>
                    <a:pt x="144018" y="141256"/>
                  </a:cubicBezTo>
                  <a:lnTo>
                    <a:pt x="144018" y="158591"/>
                  </a:lnTo>
                  <a:cubicBezTo>
                    <a:pt x="144018" y="162782"/>
                    <a:pt x="146399" y="166592"/>
                    <a:pt x="150019" y="168497"/>
                  </a:cubicBezTo>
                  <a:cubicBezTo>
                    <a:pt x="164306" y="175831"/>
                    <a:pt x="180404" y="179737"/>
                    <a:pt x="196501" y="179737"/>
                  </a:cubicBezTo>
                  <a:cubicBezTo>
                    <a:pt x="212598" y="179737"/>
                    <a:pt x="228695" y="175831"/>
                    <a:pt x="242983" y="168497"/>
                  </a:cubicBezTo>
                  <a:cubicBezTo>
                    <a:pt x="246698" y="166592"/>
                    <a:pt x="248984" y="162782"/>
                    <a:pt x="248984" y="158591"/>
                  </a:cubicBezTo>
                  <a:lnTo>
                    <a:pt x="248984" y="141256"/>
                  </a:lnTo>
                  <a:cubicBezTo>
                    <a:pt x="282131" y="129730"/>
                    <a:pt x="310515" y="107632"/>
                    <a:pt x="329851" y="78391"/>
                  </a:cubicBezTo>
                  <a:cubicBezTo>
                    <a:pt x="331089" y="78391"/>
                    <a:pt x="332232" y="78486"/>
                    <a:pt x="333470" y="78486"/>
                  </a:cubicBezTo>
                  <a:cubicBezTo>
                    <a:pt x="349568" y="78486"/>
                    <a:pt x="365570" y="74581"/>
                    <a:pt x="379857" y="67246"/>
                  </a:cubicBezTo>
                  <a:cubicBezTo>
                    <a:pt x="383572" y="65341"/>
                    <a:pt x="385858" y="61531"/>
                    <a:pt x="385858" y="57436"/>
                  </a:cubicBezTo>
                  <a:lnTo>
                    <a:pt x="385858" y="33242"/>
                  </a:lnTo>
                  <a:cubicBezTo>
                    <a:pt x="386429" y="26194"/>
                    <a:pt x="383762" y="19717"/>
                    <a:pt x="378809" y="14859"/>
                  </a:cubicBezTo>
                  <a:close/>
                  <a:moveTo>
                    <a:pt x="29623" y="33052"/>
                  </a:moveTo>
                  <a:cubicBezTo>
                    <a:pt x="29623" y="31052"/>
                    <a:pt x="31337" y="29337"/>
                    <a:pt x="33338" y="29337"/>
                  </a:cubicBezTo>
                  <a:cubicBezTo>
                    <a:pt x="50959" y="29337"/>
                    <a:pt x="68675" y="29337"/>
                    <a:pt x="86297" y="29337"/>
                  </a:cubicBezTo>
                  <a:cubicBezTo>
                    <a:pt x="88297" y="29337"/>
                    <a:pt x="90297" y="30956"/>
                    <a:pt x="90297" y="33052"/>
                  </a:cubicBezTo>
                  <a:lnTo>
                    <a:pt x="90297" y="50197"/>
                  </a:lnTo>
                  <a:cubicBezTo>
                    <a:pt x="80677" y="54197"/>
                    <a:pt x="70580" y="56197"/>
                    <a:pt x="60008" y="56197"/>
                  </a:cubicBezTo>
                  <a:cubicBezTo>
                    <a:pt x="49435" y="56197"/>
                    <a:pt x="39243" y="54197"/>
                    <a:pt x="29718" y="50197"/>
                  </a:cubicBezTo>
                  <a:lnTo>
                    <a:pt x="29623" y="33052"/>
                  </a:lnTo>
                  <a:close/>
                  <a:moveTo>
                    <a:pt x="227267" y="151638"/>
                  </a:moveTo>
                  <a:cubicBezTo>
                    <a:pt x="217646" y="155543"/>
                    <a:pt x="207550" y="157544"/>
                    <a:pt x="196977" y="157544"/>
                  </a:cubicBezTo>
                  <a:cubicBezTo>
                    <a:pt x="186404" y="157544"/>
                    <a:pt x="176213" y="155543"/>
                    <a:pt x="166688" y="151638"/>
                  </a:cubicBezTo>
                  <a:lnTo>
                    <a:pt x="166688" y="134493"/>
                  </a:lnTo>
                  <a:cubicBezTo>
                    <a:pt x="166688" y="132493"/>
                    <a:pt x="168402" y="130778"/>
                    <a:pt x="170402" y="130778"/>
                  </a:cubicBezTo>
                  <a:cubicBezTo>
                    <a:pt x="188024" y="130778"/>
                    <a:pt x="205740" y="130778"/>
                    <a:pt x="223361" y="130778"/>
                  </a:cubicBezTo>
                  <a:cubicBezTo>
                    <a:pt x="225362" y="130778"/>
                    <a:pt x="227362" y="132397"/>
                    <a:pt x="227362" y="134493"/>
                  </a:cubicBezTo>
                  <a:lnTo>
                    <a:pt x="227267" y="151638"/>
                  </a:lnTo>
                  <a:close/>
                  <a:moveTo>
                    <a:pt x="364141" y="50197"/>
                  </a:moveTo>
                  <a:cubicBezTo>
                    <a:pt x="354521" y="54197"/>
                    <a:pt x="344424" y="56102"/>
                    <a:pt x="333851" y="56102"/>
                  </a:cubicBezTo>
                  <a:cubicBezTo>
                    <a:pt x="323279" y="56102"/>
                    <a:pt x="313087" y="54102"/>
                    <a:pt x="303562" y="50197"/>
                  </a:cubicBezTo>
                  <a:lnTo>
                    <a:pt x="303562" y="33052"/>
                  </a:lnTo>
                  <a:cubicBezTo>
                    <a:pt x="303562" y="31052"/>
                    <a:pt x="305276" y="29337"/>
                    <a:pt x="307277" y="29337"/>
                  </a:cubicBezTo>
                  <a:cubicBezTo>
                    <a:pt x="322612" y="29337"/>
                    <a:pt x="357950" y="29337"/>
                    <a:pt x="360236" y="29337"/>
                  </a:cubicBezTo>
                  <a:cubicBezTo>
                    <a:pt x="362236" y="29337"/>
                    <a:pt x="364236" y="31052"/>
                    <a:pt x="364236" y="33052"/>
                  </a:cubicBezTo>
                  <a:lnTo>
                    <a:pt x="364141" y="5019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a:extLst>
            <a:ext uri="{FF2B5EF4-FFF2-40B4-BE49-F238E27FC236}">
              <a16:creationId xmlns:a16="http://schemas.microsoft.com/office/drawing/2014/main" id="{E8611B25-A7E2-CED2-8E5F-7B8BAB908B77}"/>
            </a:ext>
          </a:extLst>
        </p:cNvPr>
        <p:cNvGrpSpPr/>
        <p:nvPr/>
      </p:nvGrpSpPr>
      <p:grpSpPr>
        <a:xfrm>
          <a:off x="0" y="0"/>
          <a:ext cx="0" cy="0"/>
          <a:chOff x="0" y="0"/>
          <a:chExt cx="0" cy="0"/>
        </a:xfrm>
      </p:grpSpPr>
      <p:sp>
        <p:nvSpPr>
          <p:cNvPr id="267" name="Google Shape;267;p23">
            <a:extLst>
              <a:ext uri="{FF2B5EF4-FFF2-40B4-BE49-F238E27FC236}">
                <a16:creationId xmlns:a16="http://schemas.microsoft.com/office/drawing/2014/main" id="{1C482648-486D-3F21-6B2A-3BED11C485A4}"/>
              </a:ext>
            </a:extLst>
          </p:cNvPr>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altLang="ko" sz="1500" b="1" dirty="0">
                <a:solidFill>
                  <a:srgbClr val="3F3F3F"/>
                </a:solidFill>
                <a:latin typeface="Roboto"/>
                <a:ea typeface="Roboto"/>
                <a:cs typeface="Roboto"/>
                <a:sym typeface="Roboto"/>
              </a:rPr>
              <a:t>OUR SOLUTION</a:t>
            </a:r>
            <a:endParaRPr sz="1500" b="1" dirty="0">
              <a:solidFill>
                <a:srgbClr val="3F3F3F"/>
              </a:solidFill>
              <a:latin typeface="Roboto"/>
              <a:ea typeface="Roboto"/>
              <a:cs typeface="Roboto"/>
              <a:sym typeface="Roboto"/>
            </a:endParaRPr>
          </a:p>
        </p:txBody>
      </p:sp>
      <p:pic>
        <p:nvPicPr>
          <p:cNvPr id="268" name="Google Shape;268;p23">
            <a:extLst>
              <a:ext uri="{FF2B5EF4-FFF2-40B4-BE49-F238E27FC236}">
                <a16:creationId xmlns:a16="http://schemas.microsoft.com/office/drawing/2014/main" id="{1E062789-FBA7-842C-1C74-1AF287F194EA}"/>
              </a:ext>
            </a:extLst>
          </p:cNvPr>
          <p:cNvPicPr preferRelativeResize="0"/>
          <p:nvPr/>
        </p:nvPicPr>
        <p:blipFill rotWithShape="1">
          <a:blip r:embed="rId3">
            <a:alphaModFix/>
          </a:blip>
          <a:srcRect/>
          <a:stretch/>
        </p:blipFill>
        <p:spPr>
          <a:xfrm>
            <a:off x="2978584" y="673394"/>
            <a:ext cx="3243264" cy="3743899"/>
          </a:xfrm>
          <a:prstGeom prst="rect">
            <a:avLst/>
          </a:prstGeom>
          <a:noFill/>
          <a:ln>
            <a:noFill/>
          </a:ln>
        </p:spPr>
      </p:pic>
      <p:sp>
        <p:nvSpPr>
          <p:cNvPr id="277" name="Google Shape;277;p23">
            <a:extLst>
              <a:ext uri="{FF2B5EF4-FFF2-40B4-BE49-F238E27FC236}">
                <a16:creationId xmlns:a16="http://schemas.microsoft.com/office/drawing/2014/main" id="{F9F2CFFB-78F3-3DD5-301F-CF2AF05C1912}"/>
              </a:ext>
            </a:extLst>
          </p:cNvPr>
          <p:cNvSpPr txBox="1"/>
          <p:nvPr/>
        </p:nvSpPr>
        <p:spPr>
          <a:xfrm>
            <a:off x="6311083" y="1776448"/>
            <a:ext cx="2570876" cy="450123"/>
          </a:xfrm>
          <a:prstGeom prst="rect">
            <a:avLst/>
          </a:prstGeom>
          <a:noFill/>
          <a:ln>
            <a:noFill/>
          </a:ln>
        </p:spPr>
        <p:txBody>
          <a:bodyPr spcFirstLastPara="1" wrap="square" lIns="68575" tIns="34275" rIns="68575" bIns="34275" anchor="t" anchorCtr="0">
            <a:noAutofit/>
          </a:bodyPr>
          <a:lstStyle/>
          <a:p>
            <a:pPr lvl="0"/>
            <a:r>
              <a:rPr lang="en-US" sz="800" dirty="0"/>
              <a:t>The smart contracts deployment on Avalanche local test-net successfully completed, leveraging Avalanche's high throughput and low transaction costs for efficient on-chain operations</a:t>
            </a:r>
            <a:endParaRPr sz="800" dirty="0">
              <a:solidFill>
                <a:srgbClr val="595959"/>
              </a:solidFill>
              <a:latin typeface="Roboto"/>
              <a:ea typeface="Roboto"/>
              <a:cs typeface="Roboto"/>
              <a:sym typeface="Roboto"/>
            </a:endParaRPr>
          </a:p>
        </p:txBody>
      </p:sp>
      <p:sp>
        <p:nvSpPr>
          <p:cNvPr id="278" name="Google Shape;278;p23">
            <a:extLst>
              <a:ext uri="{FF2B5EF4-FFF2-40B4-BE49-F238E27FC236}">
                <a16:creationId xmlns:a16="http://schemas.microsoft.com/office/drawing/2014/main" id="{46101D70-6D10-B973-44D0-F6CAEDB531E6}"/>
              </a:ext>
            </a:extLst>
          </p:cNvPr>
          <p:cNvSpPr/>
          <p:nvPr/>
        </p:nvSpPr>
        <p:spPr>
          <a:xfrm>
            <a:off x="6306692" y="1591944"/>
            <a:ext cx="257965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b="1" dirty="0" err="1">
                <a:solidFill>
                  <a:schemeClr val="dk1"/>
                </a:solidFill>
                <a:latin typeface="Roboto"/>
                <a:ea typeface="Roboto"/>
                <a:cs typeface="Roboto"/>
                <a:sym typeface="Roboto"/>
              </a:rPr>
              <a:t>Deployed</a:t>
            </a:r>
            <a:r>
              <a:rPr lang="it-IT" b="1" dirty="0">
                <a:solidFill>
                  <a:schemeClr val="dk1"/>
                </a:solidFill>
                <a:latin typeface="Roboto"/>
                <a:ea typeface="Roboto"/>
                <a:cs typeface="Roboto"/>
                <a:sym typeface="Roboto"/>
              </a:rPr>
              <a:t> on </a:t>
            </a:r>
            <a:r>
              <a:rPr lang="it-IT" b="1" dirty="0" err="1">
                <a:solidFill>
                  <a:schemeClr val="dk1"/>
                </a:solidFill>
                <a:latin typeface="Roboto"/>
                <a:ea typeface="Roboto"/>
                <a:cs typeface="Roboto"/>
                <a:sym typeface="Roboto"/>
              </a:rPr>
              <a:t>Avalanche</a:t>
            </a:r>
            <a:endParaRPr dirty="0">
              <a:solidFill>
                <a:schemeClr val="dk1"/>
              </a:solidFill>
              <a:latin typeface="Roboto"/>
              <a:ea typeface="Roboto"/>
              <a:cs typeface="Roboto"/>
              <a:sym typeface="Roboto"/>
            </a:endParaRPr>
          </a:p>
        </p:txBody>
      </p:sp>
      <p:sp>
        <p:nvSpPr>
          <p:cNvPr id="279" name="Google Shape;279;p23">
            <a:extLst>
              <a:ext uri="{FF2B5EF4-FFF2-40B4-BE49-F238E27FC236}">
                <a16:creationId xmlns:a16="http://schemas.microsoft.com/office/drawing/2014/main" id="{67F4D6A6-7CCC-4AE5-56D3-56120190655E}"/>
              </a:ext>
            </a:extLst>
          </p:cNvPr>
          <p:cNvSpPr txBox="1"/>
          <p:nvPr/>
        </p:nvSpPr>
        <p:spPr>
          <a:xfrm>
            <a:off x="6311083" y="3355217"/>
            <a:ext cx="2570876" cy="450123"/>
          </a:xfrm>
          <a:prstGeom prst="rect">
            <a:avLst/>
          </a:prstGeom>
          <a:noFill/>
          <a:ln>
            <a:noFill/>
          </a:ln>
        </p:spPr>
        <p:txBody>
          <a:bodyPr spcFirstLastPara="1" wrap="square" lIns="68575" tIns="34275" rIns="68575" bIns="34275" anchor="t" anchorCtr="0">
            <a:noAutofit/>
          </a:bodyPr>
          <a:lstStyle/>
          <a:p>
            <a:r>
              <a:rPr lang="en-US" sz="700" dirty="0"/>
              <a:t>Zero-knowledge circuits built with </a:t>
            </a:r>
            <a:r>
              <a:rPr lang="en-US" sz="700" dirty="0" err="1"/>
              <a:t>Circom</a:t>
            </a:r>
            <a:r>
              <a:rPr lang="en-US" sz="700" dirty="0"/>
              <a:t> generate cryptographic proofs that allow users to verify their identity attributes without revealing sensitive personal information on-chain. The circuit logic ensures that identity verification remains privacy-preserving while still providing the necessary cryptographic guarantees for the voting system's compliance requirements. The implementation leverages </a:t>
            </a:r>
            <a:r>
              <a:rPr lang="en-US" sz="700" dirty="0" err="1"/>
              <a:t>zk</a:t>
            </a:r>
            <a:r>
              <a:rPr lang="en-US" sz="700" dirty="0"/>
              <a:t>-SNARK to create compact, verifiable proofs that users meet voting eligibility criteria without exposing their personal details. These proofs enable efficient on-chain verification while maintaining user privacy.</a:t>
            </a:r>
            <a:endParaRPr lang="en-US" sz="700" dirty="0">
              <a:solidFill>
                <a:srgbClr val="595959"/>
              </a:solidFill>
              <a:latin typeface="Roboto"/>
              <a:ea typeface="Roboto"/>
              <a:cs typeface="Roboto"/>
              <a:sym typeface="Roboto"/>
            </a:endParaRPr>
          </a:p>
          <a:p>
            <a:pPr lvl="0"/>
            <a:endParaRPr sz="700" dirty="0">
              <a:solidFill>
                <a:srgbClr val="595959"/>
              </a:solidFill>
              <a:latin typeface="Roboto"/>
              <a:ea typeface="Roboto"/>
              <a:cs typeface="Roboto"/>
              <a:sym typeface="Roboto"/>
            </a:endParaRPr>
          </a:p>
        </p:txBody>
      </p:sp>
      <p:sp>
        <p:nvSpPr>
          <p:cNvPr id="280" name="Google Shape;280;p23">
            <a:extLst>
              <a:ext uri="{FF2B5EF4-FFF2-40B4-BE49-F238E27FC236}">
                <a16:creationId xmlns:a16="http://schemas.microsoft.com/office/drawing/2014/main" id="{63C455B5-81FF-1169-24F2-45FA19A94FF1}"/>
              </a:ext>
            </a:extLst>
          </p:cNvPr>
          <p:cNvSpPr/>
          <p:nvPr/>
        </p:nvSpPr>
        <p:spPr>
          <a:xfrm>
            <a:off x="6306692" y="3170713"/>
            <a:ext cx="257965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b="1" dirty="0" err="1">
                <a:solidFill>
                  <a:schemeClr val="dk1"/>
                </a:solidFill>
                <a:latin typeface="Roboto"/>
                <a:ea typeface="Roboto"/>
                <a:cs typeface="Roboto"/>
                <a:sym typeface="Roboto"/>
              </a:rPr>
              <a:t>Circom</a:t>
            </a:r>
            <a:endParaRPr dirty="0">
              <a:solidFill>
                <a:schemeClr val="dk1"/>
              </a:solidFill>
              <a:latin typeface="Roboto"/>
              <a:ea typeface="Roboto"/>
              <a:cs typeface="Roboto"/>
              <a:sym typeface="Roboto"/>
            </a:endParaRPr>
          </a:p>
        </p:txBody>
      </p:sp>
      <p:sp>
        <p:nvSpPr>
          <p:cNvPr id="281" name="Google Shape;281;p23">
            <a:extLst>
              <a:ext uri="{FF2B5EF4-FFF2-40B4-BE49-F238E27FC236}">
                <a16:creationId xmlns:a16="http://schemas.microsoft.com/office/drawing/2014/main" id="{7B0FDFB3-2215-4F86-0980-EEB1B52DD739}"/>
              </a:ext>
            </a:extLst>
          </p:cNvPr>
          <p:cNvSpPr txBox="1"/>
          <p:nvPr/>
        </p:nvSpPr>
        <p:spPr>
          <a:xfrm>
            <a:off x="262042" y="1776448"/>
            <a:ext cx="2570876" cy="450123"/>
          </a:xfrm>
          <a:prstGeom prst="rect">
            <a:avLst/>
          </a:prstGeom>
          <a:noFill/>
          <a:ln>
            <a:noFill/>
          </a:ln>
        </p:spPr>
        <p:txBody>
          <a:bodyPr spcFirstLastPara="1" wrap="square" lIns="68575" tIns="34275" rIns="68575" bIns="34275" anchor="t" anchorCtr="0">
            <a:noAutofit/>
          </a:bodyPr>
          <a:lstStyle/>
          <a:p>
            <a:pPr lvl="0" algn="r"/>
            <a:r>
              <a:rPr lang="en-US" sz="800" dirty="0"/>
              <a:t>establishes a decentralized identity infrastructure where non-transferable tokens serve as immutable digital credentials, binding user identity data directly to wallet addresses for secure authentication and verification purposes.</a:t>
            </a:r>
            <a:endParaRPr sz="800" dirty="0">
              <a:solidFill>
                <a:srgbClr val="595959"/>
              </a:solidFill>
              <a:latin typeface="Roboto"/>
              <a:ea typeface="Roboto"/>
              <a:cs typeface="Roboto"/>
              <a:sym typeface="Roboto"/>
            </a:endParaRPr>
          </a:p>
        </p:txBody>
      </p:sp>
      <p:sp>
        <p:nvSpPr>
          <p:cNvPr id="282" name="Google Shape;282;p23">
            <a:extLst>
              <a:ext uri="{FF2B5EF4-FFF2-40B4-BE49-F238E27FC236}">
                <a16:creationId xmlns:a16="http://schemas.microsoft.com/office/drawing/2014/main" id="{79035B74-97D7-B03B-084A-1B0FA20E82D8}"/>
              </a:ext>
            </a:extLst>
          </p:cNvPr>
          <p:cNvSpPr/>
          <p:nvPr/>
        </p:nvSpPr>
        <p:spPr>
          <a:xfrm>
            <a:off x="257651" y="1591944"/>
            <a:ext cx="2579657"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it-IT" altLang="ko" b="1" dirty="0">
                <a:solidFill>
                  <a:schemeClr val="dk1"/>
                </a:solidFill>
                <a:latin typeface="Roboto"/>
                <a:ea typeface="Roboto"/>
                <a:cs typeface="Roboto"/>
                <a:sym typeface="Roboto"/>
              </a:rPr>
              <a:t>Soul Bound Token</a:t>
            </a:r>
            <a:endParaRPr dirty="0">
              <a:solidFill>
                <a:schemeClr val="dk1"/>
              </a:solidFill>
              <a:latin typeface="Roboto"/>
              <a:ea typeface="Roboto"/>
              <a:cs typeface="Roboto"/>
              <a:sym typeface="Roboto"/>
            </a:endParaRPr>
          </a:p>
        </p:txBody>
      </p:sp>
      <p:sp>
        <p:nvSpPr>
          <p:cNvPr id="283" name="Google Shape;283;p23">
            <a:extLst>
              <a:ext uri="{FF2B5EF4-FFF2-40B4-BE49-F238E27FC236}">
                <a16:creationId xmlns:a16="http://schemas.microsoft.com/office/drawing/2014/main" id="{77BB7F7B-1A19-1A26-64A7-88FAD9CE82C5}"/>
              </a:ext>
            </a:extLst>
          </p:cNvPr>
          <p:cNvSpPr txBox="1"/>
          <p:nvPr/>
        </p:nvSpPr>
        <p:spPr>
          <a:xfrm>
            <a:off x="262042" y="3355217"/>
            <a:ext cx="2570876" cy="450123"/>
          </a:xfrm>
          <a:prstGeom prst="rect">
            <a:avLst/>
          </a:prstGeom>
          <a:noFill/>
          <a:ln>
            <a:noFill/>
          </a:ln>
        </p:spPr>
        <p:txBody>
          <a:bodyPr spcFirstLastPara="1" wrap="square" lIns="68575" tIns="34275" rIns="68575" bIns="34275" anchor="t" anchorCtr="0">
            <a:noAutofit/>
          </a:bodyPr>
          <a:lstStyle/>
          <a:p>
            <a:pPr lvl="0" algn="r"/>
            <a:r>
              <a:rPr lang="en-US" sz="800"/>
              <a:t>The frontend application is built with React, providing a responsive and intuitive user interface</a:t>
            </a:r>
            <a:endParaRPr sz="800" dirty="0">
              <a:solidFill>
                <a:srgbClr val="595959"/>
              </a:solidFill>
              <a:latin typeface="Roboto"/>
              <a:ea typeface="Roboto"/>
              <a:cs typeface="Roboto"/>
              <a:sym typeface="Roboto"/>
            </a:endParaRPr>
          </a:p>
        </p:txBody>
      </p:sp>
      <p:sp>
        <p:nvSpPr>
          <p:cNvPr id="284" name="Google Shape;284;p23">
            <a:extLst>
              <a:ext uri="{FF2B5EF4-FFF2-40B4-BE49-F238E27FC236}">
                <a16:creationId xmlns:a16="http://schemas.microsoft.com/office/drawing/2014/main" id="{39695164-682D-F043-2C40-AC60631FD86C}"/>
              </a:ext>
            </a:extLst>
          </p:cNvPr>
          <p:cNvSpPr/>
          <p:nvPr/>
        </p:nvSpPr>
        <p:spPr>
          <a:xfrm>
            <a:off x="257651" y="3170713"/>
            <a:ext cx="2579657"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it-IT" altLang="ko" b="1" dirty="0">
                <a:solidFill>
                  <a:schemeClr val="dk1"/>
                </a:solidFill>
                <a:latin typeface="Roboto"/>
                <a:ea typeface="Roboto"/>
                <a:cs typeface="Roboto"/>
                <a:sym typeface="Roboto"/>
              </a:rPr>
              <a:t>React</a:t>
            </a:r>
            <a:endParaRPr dirty="0">
              <a:solidFill>
                <a:schemeClr val="dk1"/>
              </a:solidFill>
              <a:latin typeface="Roboto"/>
              <a:ea typeface="Roboto"/>
              <a:cs typeface="Roboto"/>
              <a:sym typeface="Roboto"/>
            </a:endParaRPr>
          </a:p>
        </p:txBody>
      </p:sp>
      <p:sp>
        <p:nvSpPr>
          <p:cNvPr id="285" name="Google Shape;285;p23">
            <a:extLst>
              <a:ext uri="{FF2B5EF4-FFF2-40B4-BE49-F238E27FC236}">
                <a16:creationId xmlns:a16="http://schemas.microsoft.com/office/drawing/2014/main" id="{56532EAD-2027-7574-DEF9-1DCFFD3D38D5}"/>
              </a:ext>
            </a:extLst>
          </p:cNvPr>
          <p:cNvSpPr txBox="1"/>
          <p:nvPr/>
        </p:nvSpPr>
        <p:spPr>
          <a:xfrm>
            <a:off x="5132862" y="854254"/>
            <a:ext cx="3573815" cy="450123"/>
          </a:xfrm>
          <a:prstGeom prst="rect">
            <a:avLst/>
          </a:prstGeom>
          <a:noFill/>
          <a:ln>
            <a:noFill/>
          </a:ln>
        </p:spPr>
        <p:txBody>
          <a:bodyPr spcFirstLastPara="1" wrap="square" lIns="68575" tIns="34275" rIns="68575" bIns="34275" anchor="t" anchorCtr="0">
            <a:noAutofit/>
          </a:bodyPr>
          <a:lstStyle/>
          <a:p>
            <a:pPr lvl="0"/>
            <a:r>
              <a:rPr lang="en-US" sz="800" dirty="0"/>
              <a:t>is a form of cryptographic technique that enables a party to prove the knowledge of a secret without revealing the secret itself . This property makes it an ideal solution for verifying the integrity of voting data while maintaining the anonymity of the voter</a:t>
            </a:r>
            <a:endParaRPr sz="800" dirty="0">
              <a:solidFill>
                <a:srgbClr val="595959"/>
              </a:solidFill>
              <a:latin typeface="Roboto"/>
              <a:ea typeface="Roboto"/>
              <a:cs typeface="Roboto"/>
              <a:sym typeface="Roboto"/>
            </a:endParaRPr>
          </a:p>
        </p:txBody>
      </p:sp>
      <p:sp>
        <p:nvSpPr>
          <p:cNvPr id="286" name="Google Shape;286;p23">
            <a:extLst>
              <a:ext uri="{FF2B5EF4-FFF2-40B4-BE49-F238E27FC236}">
                <a16:creationId xmlns:a16="http://schemas.microsoft.com/office/drawing/2014/main" id="{08EB0AB7-0E3E-202C-D80D-A72471A6E5B1}"/>
              </a:ext>
            </a:extLst>
          </p:cNvPr>
          <p:cNvSpPr/>
          <p:nvPr/>
        </p:nvSpPr>
        <p:spPr>
          <a:xfrm>
            <a:off x="5128472" y="669750"/>
            <a:ext cx="257965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altLang="ko" b="1" dirty="0">
                <a:solidFill>
                  <a:schemeClr val="dk1"/>
                </a:solidFill>
                <a:latin typeface="Roboto"/>
                <a:ea typeface="Roboto"/>
                <a:cs typeface="Roboto"/>
                <a:sym typeface="Roboto"/>
              </a:rPr>
              <a:t>ZKP</a:t>
            </a:r>
            <a:endParaRPr dirty="0">
              <a:solidFill>
                <a:schemeClr val="dk1"/>
              </a:solidFill>
              <a:latin typeface="Roboto"/>
              <a:ea typeface="Roboto"/>
              <a:cs typeface="Roboto"/>
              <a:sym typeface="Roboto"/>
            </a:endParaRPr>
          </a:p>
        </p:txBody>
      </p:sp>
      <p:sp>
        <p:nvSpPr>
          <p:cNvPr id="287" name="Google Shape;287;p23">
            <a:extLst>
              <a:ext uri="{FF2B5EF4-FFF2-40B4-BE49-F238E27FC236}">
                <a16:creationId xmlns:a16="http://schemas.microsoft.com/office/drawing/2014/main" id="{DBB305DB-9583-66FD-84F5-78AABBDA6AC1}"/>
              </a:ext>
            </a:extLst>
          </p:cNvPr>
          <p:cNvSpPr txBox="1"/>
          <p:nvPr/>
        </p:nvSpPr>
        <p:spPr>
          <a:xfrm>
            <a:off x="1487912" y="4180609"/>
            <a:ext cx="2570876" cy="450123"/>
          </a:xfrm>
          <a:prstGeom prst="rect">
            <a:avLst/>
          </a:prstGeom>
          <a:noFill/>
          <a:ln>
            <a:noFill/>
          </a:ln>
        </p:spPr>
        <p:txBody>
          <a:bodyPr spcFirstLastPara="1" wrap="square" lIns="68575" tIns="34275" rIns="68575" bIns="34275" anchor="t" anchorCtr="0">
            <a:noAutofit/>
          </a:bodyPr>
          <a:lstStyle/>
          <a:p>
            <a:pPr lvl="0" algn="r"/>
            <a:r>
              <a:rPr lang="en-US" sz="800" dirty="0"/>
              <a:t>The project utilizes Scaffold-ETH as the full-stack development framework, providing a rapid prototyping environment with pre-configured React frontend, Hardhat backend, and seamless wallet integration that accelerates the development.</a:t>
            </a:r>
            <a:endParaRPr sz="800" dirty="0">
              <a:solidFill>
                <a:srgbClr val="595959"/>
              </a:solidFill>
              <a:latin typeface="Roboto"/>
              <a:ea typeface="Roboto"/>
              <a:cs typeface="Roboto"/>
              <a:sym typeface="Roboto"/>
            </a:endParaRPr>
          </a:p>
        </p:txBody>
      </p:sp>
      <p:sp>
        <p:nvSpPr>
          <p:cNvPr id="288" name="Google Shape;288;p23">
            <a:extLst>
              <a:ext uri="{FF2B5EF4-FFF2-40B4-BE49-F238E27FC236}">
                <a16:creationId xmlns:a16="http://schemas.microsoft.com/office/drawing/2014/main" id="{6BA4978A-56EA-4847-C545-400D4E32762A}"/>
              </a:ext>
            </a:extLst>
          </p:cNvPr>
          <p:cNvSpPr/>
          <p:nvPr/>
        </p:nvSpPr>
        <p:spPr>
          <a:xfrm>
            <a:off x="1487912" y="3958778"/>
            <a:ext cx="2579657"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it-IT" altLang="ko" b="1" dirty="0" err="1">
                <a:solidFill>
                  <a:schemeClr val="dk1"/>
                </a:solidFill>
                <a:latin typeface="Roboto"/>
                <a:ea typeface="Roboto"/>
                <a:cs typeface="Roboto"/>
                <a:sym typeface="Roboto"/>
              </a:rPr>
              <a:t>ScaffoldETH</a:t>
            </a:r>
            <a:endParaRPr dirty="0">
              <a:solidFill>
                <a:schemeClr val="dk1"/>
              </a:solidFill>
              <a:latin typeface="Roboto"/>
              <a:ea typeface="Roboto"/>
              <a:cs typeface="Roboto"/>
              <a:sym typeface="Roboto"/>
            </a:endParaRPr>
          </a:p>
        </p:txBody>
      </p:sp>
      <p:sp>
        <p:nvSpPr>
          <p:cNvPr id="290" name="Google Shape;290;p23">
            <a:extLst>
              <a:ext uri="{FF2B5EF4-FFF2-40B4-BE49-F238E27FC236}">
                <a16:creationId xmlns:a16="http://schemas.microsoft.com/office/drawing/2014/main" id="{4F4B7027-5864-52FA-8903-B096A4589885}"/>
              </a:ext>
            </a:extLst>
          </p:cNvPr>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4</a:t>
            </a:fld>
            <a:endParaRPr/>
          </a:p>
        </p:txBody>
      </p:sp>
      <p:pic>
        <p:nvPicPr>
          <p:cNvPr id="3" name="Immagine 2" descr="Immagine che contiene Carattere, Elementi grafici, schermata, logo&#10;&#10;Il contenuto generato dall'IA potrebbe non essere corretto.">
            <a:extLst>
              <a:ext uri="{FF2B5EF4-FFF2-40B4-BE49-F238E27FC236}">
                <a16:creationId xmlns:a16="http://schemas.microsoft.com/office/drawing/2014/main" id="{9297BEAA-E783-0D60-4E6E-8E0D0EEA6FE1}"/>
              </a:ext>
            </a:extLst>
          </p:cNvPr>
          <p:cNvPicPr>
            <a:picLocks noChangeAspect="1"/>
          </p:cNvPicPr>
          <p:nvPr/>
        </p:nvPicPr>
        <p:blipFill>
          <a:blip r:embed="rId4"/>
          <a:stretch>
            <a:fillRect/>
          </a:stretch>
        </p:blipFill>
        <p:spPr>
          <a:xfrm>
            <a:off x="3753538" y="1677823"/>
            <a:ext cx="1700639" cy="1700639"/>
          </a:xfrm>
          <a:prstGeom prst="rect">
            <a:avLst/>
          </a:prstGeom>
        </p:spPr>
      </p:pic>
    </p:spTree>
    <p:extLst>
      <p:ext uri="{BB962C8B-B14F-4D97-AF65-F5344CB8AC3E}">
        <p14:creationId xmlns:p14="http://schemas.microsoft.com/office/powerpoint/2010/main" val="364454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0A3A73EE-D1F0-835F-6026-C5DEB3C0ABA6}"/>
            </a:ext>
          </a:extLst>
        </p:cNvPr>
        <p:cNvGrpSpPr/>
        <p:nvPr/>
      </p:nvGrpSpPr>
      <p:grpSpPr>
        <a:xfrm>
          <a:off x="0" y="0"/>
          <a:ext cx="0" cy="0"/>
          <a:chOff x="0" y="0"/>
          <a:chExt cx="0" cy="0"/>
        </a:xfrm>
      </p:grpSpPr>
      <p:sp>
        <p:nvSpPr>
          <p:cNvPr id="426" name="Google Shape;426;p27">
            <a:extLst>
              <a:ext uri="{FF2B5EF4-FFF2-40B4-BE49-F238E27FC236}">
                <a16:creationId xmlns:a16="http://schemas.microsoft.com/office/drawing/2014/main" id="{60E45F2A-6CE1-BEBF-EC39-F43757A54B31}"/>
              </a:ext>
            </a:extLst>
          </p:cNvPr>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5</a:t>
            </a:fld>
            <a:endParaRPr/>
          </a:p>
        </p:txBody>
      </p:sp>
      <p:sp>
        <p:nvSpPr>
          <p:cNvPr id="2" name="Google Shape;138;p18">
            <a:extLst>
              <a:ext uri="{FF2B5EF4-FFF2-40B4-BE49-F238E27FC236}">
                <a16:creationId xmlns:a16="http://schemas.microsoft.com/office/drawing/2014/main" id="{1CAD4E0B-FC06-E2FF-B266-58F9363B24B6}"/>
              </a:ext>
            </a:extLst>
          </p:cNvPr>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altLang="ko" sz="1500" b="1" dirty="0">
                <a:solidFill>
                  <a:schemeClr val="dk1"/>
                </a:solidFill>
                <a:latin typeface="Roboto"/>
                <a:ea typeface="Roboto"/>
                <a:cs typeface="Roboto"/>
                <a:sym typeface="Roboto"/>
              </a:rPr>
              <a:t>THE ARCHITECTURE</a:t>
            </a:r>
            <a:endParaRPr sz="1500" b="1" dirty="0">
              <a:solidFill>
                <a:schemeClr val="dk1"/>
              </a:solidFill>
              <a:latin typeface="Roboto"/>
              <a:ea typeface="Roboto"/>
              <a:cs typeface="Roboto"/>
              <a:sym typeface="Roboto"/>
            </a:endParaRPr>
          </a:p>
        </p:txBody>
      </p:sp>
      <p:pic>
        <p:nvPicPr>
          <p:cNvPr id="1026" name="Picture 2">
            <a:extLst>
              <a:ext uri="{FF2B5EF4-FFF2-40B4-BE49-F238E27FC236}">
                <a16:creationId xmlns:a16="http://schemas.microsoft.com/office/drawing/2014/main" id="{37A3688E-57E1-A0F6-9129-87B450F1A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69" y="2318781"/>
            <a:ext cx="916361" cy="88650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Server Vector SVG Icon - SVG Repo">
            <a:extLst>
              <a:ext uri="{FF2B5EF4-FFF2-40B4-BE49-F238E27FC236}">
                <a16:creationId xmlns:a16="http://schemas.microsoft.com/office/drawing/2014/main" id="{AFB24CD4-F88C-CDEC-C826-F8476FB7CA12}"/>
              </a:ext>
            </a:extLst>
          </p:cNvPr>
          <p:cNvSpPr>
            <a:spLocks noChangeAspect="1" noChangeArrowheads="1"/>
          </p:cNvSpPr>
          <p:nvPr/>
        </p:nvSpPr>
        <p:spPr bwMode="auto">
          <a:xfrm>
            <a:off x="4419599" y="2419349"/>
            <a:ext cx="1431701" cy="1431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EC9A07E6-8B58-4CD9-848E-59B53FF15B98}"/>
              </a:ext>
            </a:extLst>
          </p:cNvPr>
          <p:cNvPicPr>
            <a:picLocks noChangeAspect="1"/>
          </p:cNvPicPr>
          <p:nvPr/>
        </p:nvPicPr>
        <p:blipFill>
          <a:blip r:embed="rId4"/>
          <a:stretch>
            <a:fillRect/>
          </a:stretch>
        </p:blipFill>
        <p:spPr>
          <a:xfrm>
            <a:off x="4142436" y="806413"/>
            <a:ext cx="859128" cy="859128"/>
          </a:xfrm>
          <a:prstGeom prst="rect">
            <a:avLst/>
          </a:prstGeom>
        </p:spPr>
      </p:pic>
      <p:pic>
        <p:nvPicPr>
          <p:cNvPr id="1032" name="Picture 8" descr="TypeScript - Wikipedia">
            <a:extLst>
              <a:ext uri="{FF2B5EF4-FFF2-40B4-BE49-F238E27FC236}">
                <a16:creationId xmlns:a16="http://schemas.microsoft.com/office/drawing/2014/main" id="{13254C5C-F98F-D9B4-A56C-F3AAD292D7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290" y="494657"/>
            <a:ext cx="381378" cy="3813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inging Zero Knowledge Proofs to ICON platform with zkSNARK | ICON ...">
            <a:extLst>
              <a:ext uri="{FF2B5EF4-FFF2-40B4-BE49-F238E27FC236}">
                <a16:creationId xmlns:a16="http://schemas.microsoft.com/office/drawing/2014/main" id="{7DE4B67B-8904-85D0-7DF1-A8739D200A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4092" y="2750589"/>
            <a:ext cx="871831" cy="49040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Owner avatar">
            <a:extLst>
              <a:ext uri="{FF2B5EF4-FFF2-40B4-BE49-F238E27FC236}">
                <a16:creationId xmlns:a16="http://schemas.microsoft.com/office/drawing/2014/main" id="{8DF0B2C8-721E-2172-CC6F-48F4B4844D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1914" y="222337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SQLite Logo in SVG Vector or PNG File Format - Logo.wine">
            <a:extLst>
              <a:ext uri="{FF2B5EF4-FFF2-40B4-BE49-F238E27FC236}">
                <a16:creationId xmlns:a16="http://schemas.microsoft.com/office/drawing/2014/main" id="{231BC866-F016-3053-A746-C8C1878DCC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4538" y="806413"/>
            <a:ext cx="948410" cy="6322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erkle Trees Icon - Free PNG &amp; SVG 1680880 - Noun Project">
            <a:extLst>
              <a:ext uri="{FF2B5EF4-FFF2-40B4-BE49-F238E27FC236}">
                <a16:creationId xmlns:a16="http://schemas.microsoft.com/office/drawing/2014/main" id="{7E681411-0D9A-F78F-FC45-2B53272817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9660" y="494657"/>
            <a:ext cx="381378" cy="3813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TypeScript - Wikipedia">
            <a:extLst>
              <a:ext uri="{FF2B5EF4-FFF2-40B4-BE49-F238E27FC236}">
                <a16:creationId xmlns:a16="http://schemas.microsoft.com/office/drawing/2014/main" id="{4450C541-35B6-CB2E-BD1C-46D33722D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592" y="2172929"/>
            <a:ext cx="558085" cy="55808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valanche Blockchain - Crypto Central">
            <a:extLst>
              <a:ext uri="{FF2B5EF4-FFF2-40B4-BE49-F238E27FC236}">
                <a16:creationId xmlns:a16="http://schemas.microsoft.com/office/drawing/2014/main" id="{1E6C65F2-250F-2FFB-3EB7-0391A1332A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12361" y="2233565"/>
            <a:ext cx="993449" cy="1000692"/>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7">
            <a:extLst>
              <a:ext uri="{FF2B5EF4-FFF2-40B4-BE49-F238E27FC236}">
                <a16:creationId xmlns:a16="http://schemas.microsoft.com/office/drawing/2014/main" id="{7D741223-66D9-1613-5C1A-FB60B4E2B12E}"/>
              </a:ext>
            </a:extLst>
          </p:cNvPr>
          <p:cNvPicPr>
            <a:picLocks noChangeAspect="1"/>
          </p:cNvPicPr>
          <p:nvPr/>
        </p:nvPicPr>
        <p:blipFill>
          <a:blip r:embed="rId11"/>
          <a:stretch>
            <a:fillRect/>
          </a:stretch>
        </p:blipFill>
        <p:spPr>
          <a:xfrm>
            <a:off x="7737179" y="2051194"/>
            <a:ext cx="540422" cy="535175"/>
          </a:xfrm>
          <a:prstGeom prst="rect">
            <a:avLst/>
          </a:prstGeom>
        </p:spPr>
      </p:pic>
      <p:pic>
        <p:nvPicPr>
          <p:cNvPr id="1046" name="Picture 22" descr="solidity Vector Icons free download in SVG, PNG Format">
            <a:extLst>
              <a:ext uri="{FF2B5EF4-FFF2-40B4-BE49-F238E27FC236}">
                <a16:creationId xmlns:a16="http://schemas.microsoft.com/office/drawing/2014/main" id="{F418D22C-B291-CCC8-2FB8-EB70A703338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8000" y="2620714"/>
            <a:ext cx="758780" cy="758780"/>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9">
            <a:extLst>
              <a:ext uri="{FF2B5EF4-FFF2-40B4-BE49-F238E27FC236}">
                <a16:creationId xmlns:a16="http://schemas.microsoft.com/office/drawing/2014/main" id="{11F29F88-5390-0CCB-4593-75ED956F0D04}"/>
              </a:ext>
            </a:extLst>
          </p:cNvPr>
          <p:cNvPicPr>
            <a:picLocks noChangeAspect="1"/>
          </p:cNvPicPr>
          <p:nvPr/>
        </p:nvPicPr>
        <p:blipFill>
          <a:blip r:embed="rId13"/>
          <a:stretch>
            <a:fillRect/>
          </a:stretch>
        </p:blipFill>
        <p:spPr>
          <a:xfrm>
            <a:off x="8331043" y="2322044"/>
            <a:ext cx="597339" cy="597339"/>
          </a:xfrm>
          <a:prstGeom prst="rect">
            <a:avLst/>
          </a:prstGeom>
        </p:spPr>
      </p:pic>
      <p:sp>
        <p:nvSpPr>
          <p:cNvPr id="11" name="CasellaDiTesto 10">
            <a:extLst>
              <a:ext uri="{FF2B5EF4-FFF2-40B4-BE49-F238E27FC236}">
                <a16:creationId xmlns:a16="http://schemas.microsoft.com/office/drawing/2014/main" id="{C6DCC7B6-E5B4-A08F-9399-A1D981999C2E}"/>
              </a:ext>
            </a:extLst>
          </p:cNvPr>
          <p:cNvSpPr txBox="1"/>
          <p:nvPr/>
        </p:nvSpPr>
        <p:spPr>
          <a:xfrm>
            <a:off x="3172202" y="513109"/>
            <a:ext cx="1384478" cy="307777"/>
          </a:xfrm>
          <a:prstGeom prst="rect">
            <a:avLst/>
          </a:prstGeom>
          <a:noFill/>
        </p:spPr>
        <p:txBody>
          <a:bodyPr wrap="square" rtlCol="0">
            <a:spAutoFit/>
          </a:bodyPr>
          <a:lstStyle/>
          <a:p>
            <a:r>
              <a:rPr lang="it-IT" b="1" dirty="0">
                <a:solidFill>
                  <a:schemeClr val="accent6"/>
                </a:solidFill>
              </a:rPr>
              <a:t>Merkle Server</a:t>
            </a:r>
          </a:p>
        </p:txBody>
      </p:sp>
      <p:sp>
        <p:nvSpPr>
          <p:cNvPr id="13" name="CasellaDiTesto 12">
            <a:extLst>
              <a:ext uri="{FF2B5EF4-FFF2-40B4-BE49-F238E27FC236}">
                <a16:creationId xmlns:a16="http://schemas.microsoft.com/office/drawing/2014/main" id="{AE18F87D-D043-ACE5-9244-8C3466D462DE}"/>
              </a:ext>
            </a:extLst>
          </p:cNvPr>
          <p:cNvSpPr txBox="1"/>
          <p:nvPr/>
        </p:nvSpPr>
        <p:spPr>
          <a:xfrm>
            <a:off x="241168" y="2030751"/>
            <a:ext cx="1575118" cy="276999"/>
          </a:xfrm>
          <a:prstGeom prst="rect">
            <a:avLst/>
          </a:prstGeom>
          <a:noFill/>
        </p:spPr>
        <p:txBody>
          <a:bodyPr wrap="square">
            <a:spAutoFit/>
          </a:bodyPr>
          <a:lstStyle/>
          <a:p>
            <a:r>
              <a:rPr lang="it-IT" sz="1200" b="1" dirty="0">
                <a:solidFill>
                  <a:schemeClr val="accent1"/>
                </a:solidFill>
              </a:rPr>
              <a:t>React Frontend</a:t>
            </a:r>
          </a:p>
        </p:txBody>
      </p:sp>
      <p:sp>
        <p:nvSpPr>
          <p:cNvPr id="14" name="CasellaDiTesto 13">
            <a:extLst>
              <a:ext uri="{FF2B5EF4-FFF2-40B4-BE49-F238E27FC236}">
                <a16:creationId xmlns:a16="http://schemas.microsoft.com/office/drawing/2014/main" id="{ADE3BEA7-9129-5A9C-07F0-E8C1CF24528C}"/>
              </a:ext>
            </a:extLst>
          </p:cNvPr>
          <p:cNvSpPr txBox="1"/>
          <p:nvPr/>
        </p:nvSpPr>
        <p:spPr>
          <a:xfrm>
            <a:off x="2185024" y="3269420"/>
            <a:ext cx="1575118" cy="276999"/>
          </a:xfrm>
          <a:prstGeom prst="rect">
            <a:avLst/>
          </a:prstGeom>
          <a:noFill/>
        </p:spPr>
        <p:txBody>
          <a:bodyPr wrap="square">
            <a:spAutoFit/>
          </a:bodyPr>
          <a:lstStyle/>
          <a:p>
            <a:r>
              <a:rPr lang="it-IT" sz="1200" b="1" dirty="0">
                <a:solidFill>
                  <a:schemeClr val="accent1"/>
                </a:solidFill>
              </a:rPr>
              <a:t>Client Backend</a:t>
            </a:r>
          </a:p>
        </p:txBody>
      </p:sp>
      <p:sp>
        <p:nvSpPr>
          <p:cNvPr id="15" name="CasellaDiTesto 14">
            <a:extLst>
              <a:ext uri="{FF2B5EF4-FFF2-40B4-BE49-F238E27FC236}">
                <a16:creationId xmlns:a16="http://schemas.microsoft.com/office/drawing/2014/main" id="{235ACFE8-444A-3512-A29C-CD9FD83470C0}"/>
              </a:ext>
            </a:extLst>
          </p:cNvPr>
          <p:cNvSpPr txBox="1"/>
          <p:nvPr/>
        </p:nvSpPr>
        <p:spPr>
          <a:xfrm>
            <a:off x="5555105" y="3234256"/>
            <a:ext cx="1546900" cy="307777"/>
          </a:xfrm>
          <a:prstGeom prst="rect">
            <a:avLst/>
          </a:prstGeom>
          <a:noFill/>
        </p:spPr>
        <p:txBody>
          <a:bodyPr wrap="square" rtlCol="0">
            <a:spAutoFit/>
          </a:bodyPr>
          <a:lstStyle/>
          <a:p>
            <a:r>
              <a:rPr lang="it-IT" b="1" dirty="0">
                <a:solidFill>
                  <a:schemeClr val="accent2"/>
                </a:solidFill>
              </a:rPr>
              <a:t>3votingchain L1</a:t>
            </a:r>
          </a:p>
        </p:txBody>
      </p:sp>
      <p:sp>
        <p:nvSpPr>
          <p:cNvPr id="16" name="CasellaDiTesto 15">
            <a:extLst>
              <a:ext uri="{FF2B5EF4-FFF2-40B4-BE49-F238E27FC236}">
                <a16:creationId xmlns:a16="http://schemas.microsoft.com/office/drawing/2014/main" id="{FE812F6F-E4B0-AD9D-1C74-5E50102F6B29}"/>
              </a:ext>
            </a:extLst>
          </p:cNvPr>
          <p:cNvSpPr txBox="1"/>
          <p:nvPr/>
        </p:nvSpPr>
        <p:spPr>
          <a:xfrm>
            <a:off x="7217731" y="1743417"/>
            <a:ext cx="1750261" cy="307777"/>
          </a:xfrm>
          <a:prstGeom prst="rect">
            <a:avLst/>
          </a:prstGeom>
          <a:noFill/>
        </p:spPr>
        <p:txBody>
          <a:bodyPr wrap="square" rtlCol="0">
            <a:spAutoFit/>
          </a:bodyPr>
          <a:lstStyle/>
          <a:p>
            <a:r>
              <a:rPr lang="it-IT" b="1" dirty="0">
                <a:solidFill>
                  <a:schemeClr val="accent2"/>
                </a:solidFill>
              </a:rPr>
              <a:t>On-chain Backend</a:t>
            </a:r>
          </a:p>
        </p:txBody>
      </p:sp>
      <p:cxnSp>
        <p:nvCxnSpPr>
          <p:cNvPr id="22" name="Connettore 2 21">
            <a:extLst>
              <a:ext uri="{FF2B5EF4-FFF2-40B4-BE49-F238E27FC236}">
                <a16:creationId xmlns:a16="http://schemas.microsoft.com/office/drawing/2014/main" id="{A6ED49B2-07BF-23D6-C60F-3D494AC8541D}"/>
              </a:ext>
            </a:extLst>
          </p:cNvPr>
          <p:cNvCxnSpPr>
            <a:cxnSpLocks/>
            <a:stCxn id="1036" idx="0"/>
            <a:endCxn id="1042" idx="0"/>
          </p:cNvCxnSpPr>
          <p:nvPr/>
        </p:nvCxnSpPr>
        <p:spPr>
          <a:xfrm>
            <a:off x="3170514" y="2223371"/>
            <a:ext cx="3138572" cy="10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43B5CCB-A542-7DDA-65FB-7C0807294497}"/>
              </a:ext>
            </a:extLst>
          </p:cNvPr>
          <p:cNvCxnSpPr>
            <a:cxnSpLocks/>
            <a:stCxn id="15" idx="0"/>
            <a:endCxn id="1034" idx="2"/>
          </p:cNvCxnSpPr>
          <p:nvPr/>
        </p:nvCxnSpPr>
        <p:spPr>
          <a:xfrm flipH="1">
            <a:off x="2870008" y="3234256"/>
            <a:ext cx="3458547" cy="6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a:extLst>
              <a:ext uri="{FF2B5EF4-FFF2-40B4-BE49-F238E27FC236}">
                <a16:creationId xmlns:a16="http://schemas.microsoft.com/office/drawing/2014/main" id="{3212A7DE-5237-01C2-8E30-41BC1D892AD2}"/>
              </a:ext>
            </a:extLst>
          </p:cNvPr>
          <p:cNvCxnSpPr>
            <a:cxnSpLocks/>
            <a:stCxn id="1042" idx="3"/>
            <a:endCxn id="8" idx="1"/>
          </p:cNvCxnSpPr>
          <p:nvPr/>
        </p:nvCxnSpPr>
        <p:spPr>
          <a:xfrm flipV="1">
            <a:off x="6805810" y="2318782"/>
            <a:ext cx="931369" cy="415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ttore 2 46">
            <a:extLst>
              <a:ext uri="{FF2B5EF4-FFF2-40B4-BE49-F238E27FC236}">
                <a16:creationId xmlns:a16="http://schemas.microsoft.com/office/drawing/2014/main" id="{BF75EB22-6327-CC48-38BF-C10B49A01E0B}"/>
              </a:ext>
            </a:extLst>
          </p:cNvPr>
          <p:cNvCxnSpPr>
            <a:cxnSpLocks/>
            <a:stCxn id="1046" idx="2"/>
            <a:endCxn id="1042" idx="3"/>
          </p:cNvCxnSpPr>
          <p:nvPr/>
        </p:nvCxnSpPr>
        <p:spPr>
          <a:xfrm flipH="1" flipV="1">
            <a:off x="6805810" y="2733911"/>
            <a:ext cx="1201580" cy="645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8" name="Connettore 2 1047">
            <a:extLst>
              <a:ext uri="{FF2B5EF4-FFF2-40B4-BE49-F238E27FC236}">
                <a16:creationId xmlns:a16="http://schemas.microsoft.com/office/drawing/2014/main" id="{68275962-7A23-5884-C075-D2773FF50A74}"/>
              </a:ext>
            </a:extLst>
          </p:cNvPr>
          <p:cNvCxnSpPr>
            <a:cxnSpLocks/>
            <a:stCxn id="6" idx="0"/>
            <a:endCxn id="5" idx="1"/>
          </p:cNvCxnSpPr>
          <p:nvPr/>
        </p:nvCxnSpPr>
        <p:spPr>
          <a:xfrm flipV="1">
            <a:off x="2630635" y="1235977"/>
            <a:ext cx="1511801" cy="93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1" name="Connettore 2 1050">
            <a:extLst>
              <a:ext uri="{FF2B5EF4-FFF2-40B4-BE49-F238E27FC236}">
                <a16:creationId xmlns:a16="http://schemas.microsoft.com/office/drawing/2014/main" id="{E5C560AE-339E-9F8C-F08E-6FE7CAA34184}"/>
              </a:ext>
            </a:extLst>
          </p:cNvPr>
          <p:cNvCxnSpPr>
            <a:cxnSpLocks/>
            <a:stCxn id="5" idx="2"/>
            <a:endCxn id="6" idx="0"/>
          </p:cNvCxnSpPr>
          <p:nvPr/>
        </p:nvCxnSpPr>
        <p:spPr>
          <a:xfrm flipH="1">
            <a:off x="2630635" y="1665541"/>
            <a:ext cx="1941365" cy="507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4" name="Connettore 2 1053">
            <a:extLst>
              <a:ext uri="{FF2B5EF4-FFF2-40B4-BE49-F238E27FC236}">
                <a16:creationId xmlns:a16="http://schemas.microsoft.com/office/drawing/2014/main" id="{79D89D49-6C15-9738-0C7A-F4159244B2A9}"/>
              </a:ext>
            </a:extLst>
          </p:cNvPr>
          <p:cNvCxnSpPr>
            <a:cxnSpLocks/>
            <a:stCxn id="1026" idx="0"/>
            <a:endCxn id="1034" idx="1"/>
          </p:cNvCxnSpPr>
          <p:nvPr/>
        </p:nvCxnSpPr>
        <p:spPr>
          <a:xfrm>
            <a:off x="896450" y="2318781"/>
            <a:ext cx="1537642" cy="677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6" name="Connettore 2 1055">
            <a:extLst>
              <a:ext uri="{FF2B5EF4-FFF2-40B4-BE49-F238E27FC236}">
                <a16:creationId xmlns:a16="http://schemas.microsoft.com/office/drawing/2014/main" id="{F604B681-924B-201C-0738-929734545313}"/>
              </a:ext>
            </a:extLst>
          </p:cNvPr>
          <p:cNvCxnSpPr>
            <a:cxnSpLocks/>
            <a:stCxn id="1034" idx="1"/>
            <a:endCxn id="1026" idx="2"/>
          </p:cNvCxnSpPr>
          <p:nvPr/>
        </p:nvCxnSpPr>
        <p:spPr>
          <a:xfrm flipH="1">
            <a:off x="896450" y="2995792"/>
            <a:ext cx="1537642" cy="209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34B6A0B9-62B7-68C9-BC19-34B87EA5C7D5}"/>
              </a:ext>
            </a:extLst>
          </p:cNvPr>
          <p:cNvSpPr txBox="1"/>
          <p:nvPr/>
        </p:nvSpPr>
        <p:spPr>
          <a:xfrm rot="1296877">
            <a:off x="1321152" y="2495789"/>
            <a:ext cx="1373747" cy="307777"/>
          </a:xfrm>
          <a:prstGeom prst="rect">
            <a:avLst/>
          </a:prstGeom>
          <a:noFill/>
        </p:spPr>
        <p:txBody>
          <a:bodyPr wrap="square" rtlCol="0">
            <a:spAutoFit/>
          </a:bodyPr>
          <a:lstStyle/>
          <a:p>
            <a:r>
              <a:rPr lang="it-IT" sz="700" b="1" dirty="0"/>
              <a:t>User can Vote or</a:t>
            </a:r>
          </a:p>
          <a:p>
            <a:r>
              <a:rPr lang="it-IT" sz="700" b="1" dirty="0"/>
              <a:t>Create </a:t>
            </a:r>
            <a:r>
              <a:rPr lang="it-IT" sz="700" b="1" dirty="0" err="1"/>
              <a:t>votations</a:t>
            </a:r>
            <a:endParaRPr lang="it-IT" sz="700" b="1" dirty="0"/>
          </a:p>
        </p:txBody>
      </p:sp>
      <p:sp>
        <p:nvSpPr>
          <p:cNvPr id="7" name="CasellaDiTesto 6">
            <a:extLst>
              <a:ext uri="{FF2B5EF4-FFF2-40B4-BE49-F238E27FC236}">
                <a16:creationId xmlns:a16="http://schemas.microsoft.com/office/drawing/2014/main" id="{3D7E2558-30E3-AB9B-78DC-7298AAC7F063}"/>
              </a:ext>
            </a:extLst>
          </p:cNvPr>
          <p:cNvSpPr txBox="1"/>
          <p:nvPr/>
        </p:nvSpPr>
        <p:spPr>
          <a:xfrm rot="21151598">
            <a:off x="1243953" y="3047036"/>
            <a:ext cx="1137619" cy="338554"/>
          </a:xfrm>
          <a:prstGeom prst="rect">
            <a:avLst/>
          </a:prstGeom>
          <a:noFill/>
        </p:spPr>
        <p:txBody>
          <a:bodyPr wrap="square" rtlCol="0">
            <a:spAutoFit/>
          </a:bodyPr>
          <a:lstStyle/>
          <a:p>
            <a:r>
              <a:rPr lang="it-IT" sz="800" b="1" dirty="0"/>
              <a:t>Operation </a:t>
            </a:r>
            <a:r>
              <a:rPr lang="it-IT" sz="800" b="1" dirty="0" err="1"/>
              <a:t>result</a:t>
            </a:r>
            <a:endParaRPr lang="it-IT" sz="800" b="1" dirty="0"/>
          </a:p>
          <a:p>
            <a:endParaRPr lang="it-IT" sz="800" b="1" dirty="0"/>
          </a:p>
        </p:txBody>
      </p:sp>
      <p:sp>
        <p:nvSpPr>
          <p:cNvPr id="9" name="CasellaDiTesto 8">
            <a:extLst>
              <a:ext uri="{FF2B5EF4-FFF2-40B4-BE49-F238E27FC236}">
                <a16:creationId xmlns:a16="http://schemas.microsoft.com/office/drawing/2014/main" id="{6092B443-D680-3546-0395-E971FAF9402C}"/>
              </a:ext>
            </a:extLst>
          </p:cNvPr>
          <p:cNvSpPr txBox="1"/>
          <p:nvPr/>
        </p:nvSpPr>
        <p:spPr>
          <a:xfrm rot="19802941">
            <a:off x="2720188" y="1407603"/>
            <a:ext cx="1292180" cy="307777"/>
          </a:xfrm>
          <a:prstGeom prst="rect">
            <a:avLst/>
          </a:prstGeom>
          <a:noFill/>
        </p:spPr>
        <p:txBody>
          <a:bodyPr wrap="square" rtlCol="0">
            <a:spAutoFit/>
          </a:bodyPr>
          <a:lstStyle/>
          <a:p>
            <a:r>
              <a:rPr lang="it-IT" sz="700" b="1" dirty="0" err="1"/>
              <a:t>Send</a:t>
            </a:r>
            <a:r>
              <a:rPr lang="it-IT" sz="700" b="1" dirty="0"/>
              <a:t> new </a:t>
            </a:r>
            <a:r>
              <a:rPr lang="it-IT" sz="700" b="1" dirty="0" err="1"/>
              <a:t>votation</a:t>
            </a:r>
            <a:r>
              <a:rPr lang="it-IT" sz="700" b="1" dirty="0"/>
              <a:t> or Merkle root request </a:t>
            </a:r>
          </a:p>
        </p:txBody>
      </p:sp>
      <p:sp>
        <p:nvSpPr>
          <p:cNvPr id="19" name="CasellaDiTesto 18">
            <a:extLst>
              <a:ext uri="{FF2B5EF4-FFF2-40B4-BE49-F238E27FC236}">
                <a16:creationId xmlns:a16="http://schemas.microsoft.com/office/drawing/2014/main" id="{1C84BAA3-D58B-9A32-60B1-37B0E34FF920}"/>
              </a:ext>
            </a:extLst>
          </p:cNvPr>
          <p:cNvSpPr txBox="1"/>
          <p:nvPr/>
        </p:nvSpPr>
        <p:spPr>
          <a:xfrm rot="20686284">
            <a:off x="3414567" y="1769107"/>
            <a:ext cx="1108814" cy="215444"/>
          </a:xfrm>
          <a:prstGeom prst="rect">
            <a:avLst/>
          </a:prstGeom>
          <a:noFill/>
        </p:spPr>
        <p:txBody>
          <a:bodyPr wrap="square">
            <a:spAutoFit/>
          </a:bodyPr>
          <a:lstStyle/>
          <a:p>
            <a:r>
              <a:rPr lang="it-IT" sz="800" b="1" dirty="0"/>
              <a:t>Merkle root data</a:t>
            </a:r>
          </a:p>
        </p:txBody>
      </p:sp>
      <p:sp>
        <p:nvSpPr>
          <p:cNvPr id="21" name="CasellaDiTesto 20">
            <a:extLst>
              <a:ext uri="{FF2B5EF4-FFF2-40B4-BE49-F238E27FC236}">
                <a16:creationId xmlns:a16="http://schemas.microsoft.com/office/drawing/2014/main" id="{D38EAE62-CD76-5212-2380-C2E05C1735C3}"/>
              </a:ext>
            </a:extLst>
          </p:cNvPr>
          <p:cNvSpPr txBox="1"/>
          <p:nvPr/>
        </p:nvSpPr>
        <p:spPr>
          <a:xfrm>
            <a:off x="3889234" y="2189854"/>
            <a:ext cx="4572000" cy="338554"/>
          </a:xfrm>
          <a:prstGeom prst="rect">
            <a:avLst/>
          </a:prstGeom>
          <a:noFill/>
        </p:spPr>
        <p:txBody>
          <a:bodyPr wrap="square">
            <a:spAutoFit/>
          </a:bodyPr>
          <a:lstStyle/>
          <a:p>
            <a:r>
              <a:rPr lang="it-IT" sz="800" b="1" dirty="0" err="1"/>
              <a:t>Send</a:t>
            </a:r>
            <a:r>
              <a:rPr lang="it-IT" sz="800" b="1" dirty="0"/>
              <a:t> vote to on-chain contract and </a:t>
            </a:r>
          </a:p>
          <a:p>
            <a:r>
              <a:rPr lang="it-IT" sz="800" b="1" dirty="0"/>
              <a:t>verify vote integrity or SBT handle</a:t>
            </a:r>
          </a:p>
        </p:txBody>
      </p:sp>
      <p:sp>
        <p:nvSpPr>
          <p:cNvPr id="24" name="CasellaDiTesto 23">
            <a:extLst>
              <a:ext uri="{FF2B5EF4-FFF2-40B4-BE49-F238E27FC236}">
                <a16:creationId xmlns:a16="http://schemas.microsoft.com/office/drawing/2014/main" id="{FC6F0B43-A0B6-4DEA-0B03-F44FC6F68C23}"/>
              </a:ext>
            </a:extLst>
          </p:cNvPr>
          <p:cNvSpPr txBox="1"/>
          <p:nvPr/>
        </p:nvSpPr>
        <p:spPr>
          <a:xfrm>
            <a:off x="3991216" y="3184861"/>
            <a:ext cx="4572000" cy="215444"/>
          </a:xfrm>
          <a:prstGeom prst="rect">
            <a:avLst/>
          </a:prstGeom>
          <a:noFill/>
        </p:spPr>
        <p:txBody>
          <a:bodyPr wrap="square">
            <a:spAutoFit/>
          </a:bodyPr>
          <a:lstStyle/>
          <a:p>
            <a:r>
              <a:rPr lang="it-IT" sz="800" b="1" dirty="0"/>
              <a:t>Operation </a:t>
            </a:r>
            <a:r>
              <a:rPr lang="it-IT" sz="800" b="1" dirty="0" err="1"/>
              <a:t>result</a:t>
            </a:r>
            <a:endParaRPr lang="it-IT" sz="800" b="1" dirty="0"/>
          </a:p>
        </p:txBody>
      </p:sp>
    </p:spTree>
    <p:extLst>
      <p:ext uri="{BB962C8B-B14F-4D97-AF65-F5344CB8AC3E}">
        <p14:creationId xmlns:p14="http://schemas.microsoft.com/office/powerpoint/2010/main" val="273806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8" name="Google Shape;808;p38"/>
          <p:cNvSpPr txBox="1"/>
          <p:nvPr/>
        </p:nvSpPr>
        <p:spPr>
          <a:xfrm>
            <a:off x="6306728" y="2112029"/>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t-IT" altLang="ko" sz="2400" b="1" dirty="0">
                <a:solidFill>
                  <a:srgbClr val="3F3F3F"/>
                </a:solidFill>
                <a:latin typeface="Roboto"/>
                <a:ea typeface="Roboto"/>
                <a:cs typeface="Roboto"/>
                <a:sym typeface="Roboto"/>
              </a:rPr>
              <a:t>DEMO TIME!</a:t>
            </a:r>
            <a:endParaRPr sz="2400" b="1" dirty="0">
              <a:solidFill>
                <a:srgbClr val="3F3F3F"/>
              </a:solidFill>
              <a:latin typeface="Roboto"/>
              <a:ea typeface="Roboto"/>
              <a:cs typeface="Roboto"/>
              <a:sym typeface="Roboto"/>
            </a:endParaRPr>
          </a:p>
        </p:txBody>
      </p:sp>
      <p:pic>
        <p:nvPicPr>
          <p:cNvPr id="809" name="Google Shape;809;p38"/>
          <p:cNvPicPr preferRelativeResize="0"/>
          <p:nvPr/>
        </p:nvPicPr>
        <p:blipFill rotWithShape="1">
          <a:blip r:embed="rId3">
            <a:alphaModFix/>
          </a:blip>
          <a:srcRect/>
          <a:stretch/>
        </p:blipFill>
        <p:spPr>
          <a:xfrm>
            <a:off x="474549" y="808152"/>
            <a:ext cx="4929187" cy="3929063"/>
          </a:xfrm>
          <a:prstGeom prst="rect">
            <a:avLst/>
          </a:prstGeom>
          <a:noFill/>
          <a:ln>
            <a:noFill/>
          </a:ln>
        </p:spPr>
      </p:pic>
      <p:pic>
        <p:nvPicPr>
          <p:cNvPr id="810" name="Google Shape;810;p38"/>
          <p:cNvPicPr preferRelativeResize="0"/>
          <p:nvPr/>
        </p:nvPicPr>
        <p:blipFill rotWithShape="1">
          <a:blip r:embed="rId4">
            <a:alphaModFix/>
          </a:blip>
          <a:srcRect l="1559" r="1550"/>
          <a:stretch/>
        </p:blipFill>
        <p:spPr>
          <a:xfrm>
            <a:off x="580230" y="892146"/>
            <a:ext cx="4717823" cy="2739849"/>
          </a:xfrm>
          <a:prstGeom prst="rect">
            <a:avLst/>
          </a:prstGeom>
          <a:noFill/>
          <a:ln>
            <a:noFill/>
          </a:ln>
        </p:spPr>
      </p:pic>
      <p:sp>
        <p:nvSpPr>
          <p:cNvPr id="812" name="Google Shape;812;p38"/>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6</a:t>
            </a:fld>
            <a:endParaRPr/>
          </a:p>
        </p:txBody>
      </p:sp>
      <p:grpSp>
        <p:nvGrpSpPr>
          <p:cNvPr id="8" name="Google Shape;577;p34">
            <a:extLst>
              <a:ext uri="{FF2B5EF4-FFF2-40B4-BE49-F238E27FC236}">
                <a16:creationId xmlns:a16="http://schemas.microsoft.com/office/drawing/2014/main" id="{B815CF2E-0537-3300-876D-EE7BE80393AC}"/>
              </a:ext>
            </a:extLst>
          </p:cNvPr>
          <p:cNvGrpSpPr/>
          <p:nvPr/>
        </p:nvGrpSpPr>
        <p:grpSpPr>
          <a:xfrm>
            <a:off x="6938765" y="2571750"/>
            <a:ext cx="663565" cy="729699"/>
            <a:chOff x="6830083" y="5571172"/>
            <a:chExt cx="342900" cy="390525"/>
          </a:xfrm>
        </p:grpSpPr>
        <p:sp>
          <p:nvSpPr>
            <p:cNvPr id="9" name="Google Shape;578;p34">
              <a:extLst>
                <a:ext uri="{FF2B5EF4-FFF2-40B4-BE49-F238E27FC236}">
                  <a16:creationId xmlns:a16="http://schemas.microsoft.com/office/drawing/2014/main" id="{5C54D302-FC87-25F9-7EAA-21646BD22338}"/>
                </a:ext>
              </a:extLst>
            </p:cNvPr>
            <p:cNvSpPr/>
            <p:nvPr/>
          </p:nvSpPr>
          <p:spPr>
            <a:xfrm>
              <a:off x="6830083" y="5571172"/>
              <a:ext cx="342900" cy="390525"/>
            </a:xfrm>
            <a:custGeom>
              <a:avLst/>
              <a:gdLst/>
              <a:ahLst/>
              <a:cxnLst/>
              <a:rect l="l" t="t" r="r" b="b"/>
              <a:pathLst>
                <a:path w="342900" h="390525" extrusionOk="0">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solidFill>
              <a:srgbClr val="00C5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 name="Google Shape;579;p34">
              <a:extLst>
                <a:ext uri="{FF2B5EF4-FFF2-40B4-BE49-F238E27FC236}">
                  <a16:creationId xmlns:a16="http://schemas.microsoft.com/office/drawing/2014/main" id="{4D07DDB0-04CF-64B1-32A1-11164AFF52C3}"/>
                </a:ext>
              </a:extLst>
            </p:cNvPr>
            <p:cNvSpPr/>
            <p:nvPr/>
          </p:nvSpPr>
          <p:spPr>
            <a:xfrm>
              <a:off x="6986102" y="5727308"/>
              <a:ext cx="76200" cy="76200"/>
            </a:xfrm>
            <a:custGeom>
              <a:avLst/>
              <a:gdLst/>
              <a:ahLst/>
              <a:cxnLst/>
              <a:rect l="l" t="t" r="r" b="b"/>
              <a:pathLst>
                <a:path w="76200" h="76200" extrusionOk="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solidFill>
              <a:srgbClr val="00C5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pic>
        <p:nvPicPr>
          <p:cNvPr id="12" name="Immagine 11">
            <a:extLst>
              <a:ext uri="{FF2B5EF4-FFF2-40B4-BE49-F238E27FC236}">
                <a16:creationId xmlns:a16="http://schemas.microsoft.com/office/drawing/2014/main" id="{7D129843-9FB6-1E9D-6A48-8772F7BB9EF0}"/>
              </a:ext>
            </a:extLst>
          </p:cNvPr>
          <p:cNvPicPr>
            <a:picLocks noChangeAspect="1"/>
          </p:cNvPicPr>
          <p:nvPr/>
        </p:nvPicPr>
        <p:blipFill>
          <a:blip r:embed="rId5"/>
          <a:stretch>
            <a:fillRect/>
          </a:stretch>
        </p:blipFill>
        <p:spPr>
          <a:xfrm>
            <a:off x="580230" y="892146"/>
            <a:ext cx="4717823" cy="27398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5AAE048C-F640-364D-5CD4-93B238C55552}"/>
            </a:ext>
          </a:extLst>
        </p:cNvPr>
        <p:cNvGrpSpPr/>
        <p:nvPr/>
      </p:nvGrpSpPr>
      <p:grpSpPr>
        <a:xfrm>
          <a:off x="0" y="0"/>
          <a:ext cx="0" cy="0"/>
          <a:chOff x="0" y="0"/>
          <a:chExt cx="0" cy="0"/>
        </a:xfrm>
      </p:grpSpPr>
      <p:sp>
        <p:nvSpPr>
          <p:cNvPr id="122" name="Google Shape;122;p17">
            <a:extLst>
              <a:ext uri="{FF2B5EF4-FFF2-40B4-BE49-F238E27FC236}">
                <a16:creationId xmlns:a16="http://schemas.microsoft.com/office/drawing/2014/main" id="{956E8D9A-C647-E29A-4FD4-0F6D679E0BC7}"/>
              </a:ext>
            </a:extLst>
          </p:cNvPr>
          <p:cNvSpPr txBox="1"/>
          <p:nvPr/>
        </p:nvSpPr>
        <p:spPr>
          <a:xfrm>
            <a:off x="-1141927" y="2653897"/>
            <a:ext cx="9144000" cy="5100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endParaRPr sz="1700" b="1" dirty="0">
              <a:solidFill>
                <a:schemeClr val="dk1"/>
              </a:solidFill>
              <a:latin typeface="Roboto"/>
              <a:ea typeface="Roboto"/>
              <a:cs typeface="Roboto"/>
              <a:sym typeface="Roboto"/>
            </a:endParaRPr>
          </a:p>
        </p:txBody>
      </p:sp>
      <p:sp>
        <p:nvSpPr>
          <p:cNvPr id="124" name="Google Shape;124;p17">
            <a:extLst>
              <a:ext uri="{FF2B5EF4-FFF2-40B4-BE49-F238E27FC236}">
                <a16:creationId xmlns:a16="http://schemas.microsoft.com/office/drawing/2014/main" id="{DF478C92-4CA3-9787-A9A1-2FF9FCF612E9}"/>
              </a:ext>
            </a:extLst>
          </p:cNvPr>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7</a:t>
            </a:fld>
            <a:endParaRPr/>
          </a:p>
        </p:txBody>
      </p:sp>
      <p:sp>
        <p:nvSpPr>
          <p:cNvPr id="2" name="Google Shape;1787;p41">
            <a:extLst>
              <a:ext uri="{FF2B5EF4-FFF2-40B4-BE49-F238E27FC236}">
                <a16:creationId xmlns:a16="http://schemas.microsoft.com/office/drawing/2014/main" id="{846F94C2-5FB7-E184-9026-39FF6D4940A4}"/>
              </a:ext>
            </a:extLst>
          </p:cNvPr>
          <p:cNvSpPr txBox="1"/>
          <p:nvPr/>
        </p:nvSpPr>
        <p:spPr>
          <a:xfrm>
            <a:off x="1695467" y="709621"/>
            <a:ext cx="5753065" cy="623248"/>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3600" b="1" dirty="0">
                <a:solidFill>
                  <a:schemeClr val="tx1"/>
                </a:solidFill>
                <a:latin typeface="Roboto"/>
                <a:ea typeface="Roboto"/>
                <a:cs typeface="Roboto"/>
                <a:sym typeface="Roboto"/>
              </a:rPr>
              <a:t>Thanks</a:t>
            </a:r>
            <a:r>
              <a:rPr lang="it-IT" altLang="ko" sz="3600" b="1" dirty="0">
                <a:solidFill>
                  <a:schemeClr val="tx1"/>
                </a:solidFill>
                <a:latin typeface="Roboto"/>
                <a:ea typeface="Roboto"/>
                <a:cs typeface="Roboto"/>
                <a:sym typeface="Roboto"/>
              </a:rPr>
              <a:t> for </a:t>
            </a:r>
            <a:r>
              <a:rPr lang="it-IT" altLang="ko" sz="3600" b="1" dirty="0" err="1">
                <a:solidFill>
                  <a:schemeClr val="tx1"/>
                </a:solidFill>
                <a:latin typeface="Roboto"/>
                <a:ea typeface="Roboto"/>
                <a:cs typeface="Roboto"/>
                <a:sym typeface="Roboto"/>
              </a:rPr>
              <a:t>your</a:t>
            </a:r>
            <a:r>
              <a:rPr lang="it-IT" altLang="ko" sz="3600" b="1" dirty="0">
                <a:solidFill>
                  <a:schemeClr val="tx1"/>
                </a:solidFill>
                <a:latin typeface="Roboto"/>
                <a:ea typeface="Roboto"/>
                <a:cs typeface="Roboto"/>
                <a:sym typeface="Roboto"/>
              </a:rPr>
              <a:t> </a:t>
            </a:r>
            <a:r>
              <a:rPr lang="it-IT" altLang="ko" sz="3600" b="1" dirty="0" err="1">
                <a:solidFill>
                  <a:schemeClr val="tx1"/>
                </a:solidFill>
                <a:latin typeface="Roboto"/>
                <a:ea typeface="Roboto"/>
                <a:cs typeface="Roboto"/>
                <a:sym typeface="Roboto"/>
              </a:rPr>
              <a:t>attention</a:t>
            </a:r>
            <a:r>
              <a:rPr lang="ko" sz="3600" b="1" dirty="0">
                <a:solidFill>
                  <a:schemeClr val="tx1"/>
                </a:solidFill>
                <a:latin typeface="Roboto"/>
                <a:ea typeface="Roboto"/>
                <a:cs typeface="Roboto"/>
                <a:sym typeface="Roboto"/>
              </a:rPr>
              <a:t> !</a:t>
            </a:r>
            <a:endParaRPr sz="1100" dirty="0">
              <a:solidFill>
                <a:schemeClr val="tx1"/>
              </a:solidFill>
              <a:latin typeface="Roboto"/>
              <a:ea typeface="Roboto"/>
              <a:cs typeface="Roboto"/>
              <a:sym typeface="Roboto"/>
            </a:endParaRPr>
          </a:p>
        </p:txBody>
      </p:sp>
      <p:pic>
        <p:nvPicPr>
          <p:cNvPr id="1026" name="Picture 2" descr="Simone Montella">
            <a:extLst>
              <a:ext uri="{FF2B5EF4-FFF2-40B4-BE49-F238E27FC236}">
                <a16:creationId xmlns:a16="http://schemas.microsoft.com/office/drawing/2014/main" id="{991FC905-A5A8-58A8-504F-5C480AA5D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848" y="1565195"/>
            <a:ext cx="1533559" cy="15335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Alberto Petillo">
            <a:extLst>
              <a:ext uri="{FF2B5EF4-FFF2-40B4-BE49-F238E27FC236}">
                <a16:creationId xmlns:a16="http://schemas.microsoft.com/office/drawing/2014/main" id="{3F41D51E-1FEF-E03E-C910-1C2AEA66A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031" y="1594540"/>
            <a:ext cx="1474871" cy="14748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2" name="Picture 8" descr="Valerio Domenico Conte">
            <a:extLst>
              <a:ext uri="{FF2B5EF4-FFF2-40B4-BE49-F238E27FC236}">
                <a16:creationId xmlns:a16="http://schemas.microsoft.com/office/drawing/2014/main" id="{712195AF-E82E-0FDF-B0A0-C1E048AC145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057" b="96401" l="1299" r="95325">
                        <a14:foregroundMark x1="70390" y1="61697" x2="59740" y2="63239"/>
                        <a14:foregroundMark x1="55584" y1="3342" x2="84416" y2="23650"/>
                        <a14:foregroundMark x1="84416" y1="23650" x2="83896" y2="67352"/>
                        <a14:foregroundMark x1="83896" y1="67352" x2="60779" y2="88175"/>
                        <a14:foregroundMark x1="60779" y1="88175" x2="34026" y2="89717"/>
                        <a14:foregroundMark x1="34026" y1="89717" x2="14286" y2="63239"/>
                        <a14:foregroundMark x1="14286" y1="63239" x2="20260" y2="32905"/>
                        <a14:foregroundMark x1="20260" y1="32905" x2="7273" y2="56298"/>
                        <a14:foregroundMark x1="7273" y1="56298" x2="28571" y2="15424"/>
                        <a14:foregroundMark x1="28571" y1="15424" x2="54286" y2="6941"/>
                        <a14:foregroundMark x1="54286" y1="6941" x2="80260" y2="30591"/>
                        <a14:foregroundMark x1="80260" y1="30591" x2="92208" y2="55784"/>
                        <a14:foregroundMark x1="92208" y1="55784" x2="76364" y2="81748"/>
                        <a14:foregroundMark x1="76364" y1="81748" x2="48571" y2="91517"/>
                        <a14:foregroundMark x1="48571" y1="91517" x2="61558" y2="63753"/>
                        <a14:foregroundMark x1="61558" y1="63753" x2="32208" y2="49614"/>
                        <a14:foregroundMark x1="32208" y1="49614" x2="32208" y2="47044"/>
                        <a14:foregroundMark x1="10390" y1="74550" x2="8831" y2="27249"/>
                        <a14:foregroundMark x1="3117" y1="47301" x2="6753" y2="28792"/>
                        <a14:foregroundMark x1="1558" y1="53470" x2="10130" y2="23393"/>
                        <a14:foregroundMark x1="89091" y1="32648" x2="95325" y2="51928"/>
                        <a14:foregroundMark x1="54805" y1="93830" x2="46753" y2="97172"/>
                        <a14:foregroundMark x1="14286" y1="79434" x2="9610" y2="78920"/>
                        <a14:foregroundMark x1="13506" y1="78920" x2="12208" y2="79949"/>
                        <a14:foregroundMark x1="34286" y1="22622" x2="47792" y2="13368"/>
                        <a14:foregroundMark x1="36364" y1="6427" x2="55325" y2="6427"/>
                        <a14:foregroundMark x1="51169" y1="3342" x2="63377" y2="5141"/>
                        <a14:foregroundMark x1="64935" y1="5913" x2="74026" y2="8483"/>
                        <a14:foregroundMark x1="36364" y1="5656" x2="16623" y2="16195"/>
                        <a14:foregroundMark x1="35065" y1="5656" x2="18182" y2="13368"/>
                        <a14:foregroundMark x1="5974" y1="29049" x2="11688" y2="22365"/>
                        <a14:foregroundMark x1="6234" y1="29049" x2="12987" y2="21080"/>
                        <a14:foregroundMark x1="2338" y1="44473" x2="27792" y2="12082"/>
                        <a14:foregroundMark x1="25195" y1="24422" x2="60519" y2="2057"/>
                        <a14:foregroundMark x1="3896" y1="47044" x2="12208" y2="22365"/>
                        <a14:foregroundMark x1="2857" y1="40617" x2="21039" y2="11311"/>
                        <a14:foregroundMark x1="4675" y1="33162" x2="16104" y2="16967"/>
                        <a14:foregroundMark x1="2857" y1="35990" x2="16883" y2="14910"/>
                        <a14:foregroundMark x1="7532" y1="56812" x2="13506" y2="80206"/>
                      </a14:backgroundRemoval>
                    </a14:imgEffect>
                  </a14:imgLayer>
                </a14:imgProps>
              </a:ext>
              <a:ext uri="{28A0092B-C50C-407E-A947-70E740481C1C}">
                <a14:useLocalDpi xmlns:a14="http://schemas.microsoft.com/office/drawing/2010/main" val="0"/>
              </a:ext>
            </a:extLst>
          </a:blip>
          <a:srcRect/>
          <a:stretch>
            <a:fillRect/>
          </a:stretch>
        </p:blipFill>
        <p:spPr bwMode="auto">
          <a:xfrm>
            <a:off x="6230353" y="1630338"/>
            <a:ext cx="1517790" cy="15335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89ECA3C8-9410-5D7C-5F20-D49443380718}"/>
              </a:ext>
            </a:extLst>
          </p:cNvPr>
          <p:cNvSpPr txBox="1"/>
          <p:nvPr/>
        </p:nvSpPr>
        <p:spPr>
          <a:xfrm>
            <a:off x="1001608" y="3163897"/>
            <a:ext cx="1630018" cy="307777"/>
          </a:xfrm>
          <a:prstGeom prst="rect">
            <a:avLst/>
          </a:prstGeom>
          <a:noFill/>
        </p:spPr>
        <p:txBody>
          <a:bodyPr wrap="square" rtlCol="0">
            <a:spAutoFit/>
          </a:bodyPr>
          <a:lstStyle/>
          <a:p>
            <a:r>
              <a:rPr lang="it-IT" b="1" dirty="0"/>
              <a:t>Alberto Petillo</a:t>
            </a:r>
          </a:p>
        </p:txBody>
      </p:sp>
      <p:sp>
        <p:nvSpPr>
          <p:cNvPr id="8" name="CasellaDiTesto 7">
            <a:extLst>
              <a:ext uri="{FF2B5EF4-FFF2-40B4-BE49-F238E27FC236}">
                <a16:creationId xmlns:a16="http://schemas.microsoft.com/office/drawing/2014/main" id="{87F2518E-3F1D-FDA1-0B50-5C5105783147}"/>
              </a:ext>
            </a:extLst>
          </p:cNvPr>
          <p:cNvSpPr txBox="1"/>
          <p:nvPr/>
        </p:nvSpPr>
        <p:spPr>
          <a:xfrm>
            <a:off x="3564848" y="3177191"/>
            <a:ext cx="5144052" cy="307777"/>
          </a:xfrm>
          <a:prstGeom prst="rect">
            <a:avLst/>
          </a:prstGeom>
          <a:noFill/>
        </p:spPr>
        <p:txBody>
          <a:bodyPr wrap="square">
            <a:spAutoFit/>
          </a:bodyPr>
          <a:lstStyle/>
          <a:p>
            <a:r>
              <a:rPr lang="it-IT" b="1" dirty="0"/>
              <a:t>Simone Montella</a:t>
            </a:r>
          </a:p>
        </p:txBody>
      </p:sp>
      <p:sp>
        <p:nvSpPr>
          <p:cNvPr id="10" name="CasellaDiTesto 9">
            <a:extLst>
              <a:ext uri="{FF2B5EF4-FFF2-40B4-BE49-F238E27FC236}">
                <a16:creationId xmlns:a16="http://schemas.microsoft.com/office/drawing/2014/main" id="{51DAFB6B-DBA4-ED29-47EA-0E8E15C60E43}"/>
              </a:ext>
            </a:extLst>
          </p:cNvPr>
          <p:cNvSpPr txBox="1"/>
          <p:nvPr/>
        </p:nvSpPr>
        <p:spPr>
          <a:xfrm>
            <a:off x="6009897" y="3177191"/>
            <a:ext cx="2241790" cy="307777"/>
          </a:xfrm>
          <a:prstGeom prst="rect">
            <a:avLst/>
          </a:prstGeom>
          <a:noFill/>
        </p:spPr>
        <p:txBody>
          <a:bodyPr wrap="square">
            <a:spAutoFit/>
          </a:bodyPr>
          <a:lstStyle/>
          <a:p>
            <a:r>
              <a:rPr lang="it-IT" b="1" dirty="0"/>
              <a:t>Valerio Domenico Conte</a:t>
            </a:r>
          </a:p>
        </p:txBody>
      </p:sp>
      <p:pic>
        <p:nvPicPr>
          <p:cNvPr id="1034" name="Picture 10" descr="Creating an Effective LinkedIn Profile: A Guide for Candidates ...">
            <a:extLst>
              <a:ext uri="{FF2B5EF4-FFF2-40B4-BE49-F238E27FC236}">
                <a16:creationId xmlns:a16="http://schemas.microsoft.com/office/drawing/2014/main" id="{B7E2F3A0-C76A-3267-0C20-79759FB2EC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4791" y="3602950"/>
            <a:ext cx="1038726" cy="1038726"/>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a:extLst>
              <a:ext uri="{FF2B5EF4-FFF2-40B4-BE49-F238E27FC236}">
                <a16:creationId xmlns:a16="http://schemas.microsoft.com/office/drawing/2014/main" id="{3C052018-C7BB-37E4-82E3-D27D965E04D9}"/>
              </a:ext>
            </a:extLst>
          </p:cNvPr>
          <p:cNvSpPr txBox="1"/>
          <p:nvPr/>
        </p:nvSpPr>
        <p:spPr>
          <a:xfrm>
            <a:off x="3126207" y="3968424"/>
            <a:ext cx="2410840" cy="307777"/>
          </a:xfrm>
          <a:prstGeom prst="rect">
            <a:avLst/>
          </a:prstGeom>
          <a:noFill/>
        </p:spPr>
        <p:txBody>
          <a:bodyPr wrap="square" rtlCol="0">
            <a:spAutoFit/>
          </a:bodyPr>
          <a:lstStyle/>
          <a:p>
            <a:r>
              <a:rPr lang="it-IT" b="1" dirty="0" err="1">
                <a:solidFill>
                  <a:schemeClr val="tx1"/>
                </a:solidFill>
              </a:rPr>
              <a:t>You</a:t>
            </a:r>
            <a:r>
              <a:rPr lang="it-IT" b="1" dirty="0">
                <a:solidFill>
                  <a:schemeClr val="tx1"/>
                </a:solidFill>
              </a:rPr>
              <a:t> can </a:t>
            </a:r>
            <a:r>
              <a:rPr lang="it-IT" b="1" dirty="0" err="1">
                <a:solidFill>
                  <a:schemeClr val="tx1"/>
                </a:solidFill>
              </a:rPr>
              <a:t>find</a:t>
            </a:r>
            <a:r>
              <a:rPr lang="it-IT" b="1" dirty="0">
                <a:solidFill>
                  <a:schemeClr val="tx1"/>
                </a:solidFill>
              </a:rPr>
              <a:t> </a:t>
            </a:r>
            <a:r>
              <a:rPr lang="it-IT" b="1" dirty="0" err="1">
                <a:solidFill>
                  <a:schemeClr val="tx1"/>
                </a:solidFill>
              </a:rPr>
              <a:t>us</a:t>
            </a:r>
            <a:r>
              <a:rPr lang="it-IT" b="1" dirty="0">
                <a:solidFill>
                  <a:schemeClr val="tx1"/>
                </a:solidFill>
              </a:rPr>
              <a:t> on</a:t>
            </a:r>
          </a:p>
        </p:txBody>
      </p:sp>
    </p:spTree>
    <p:extLst>
      <p:ext uri="{BB962C8B-B14F-4D97-AF65-F5344CB8AC3E}">
        <p14:creationId xmlns:p14="http://schemas.microsoft.com/office/powerpoint/2010/main" val="2372551444"/>
      </p:ext>
    </p:extLst>
  </p:cSld>
  <p:clrMapOvr>
    <a:masterClrMapping/>
  </p:clrMapOvr>
</p:sld>
</file>

<file path=ppt/theme/theme1.xml><?xml version="1.0" encoding="utf-8"?>
<a:theme xmlns:a="http://schemas.openxmlformats.org/drawingml/2006/main" name="nabc 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Presentazione su schermo (16:9)</PresentationFormat>
  <Paragraphs>61</Paragraphs>
  <Slides>7</Slides>
  <Notes>7</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vt:i4>
      </vt:variant>
    </vt:vector>
  </HeadingPairs>
  <TitlesOfParts>
    <vt:vector size="10" baseType="lpstr">
      <vt:lpstr>Arial</vt:lpstr>
      <vt:lpstr>Roboto</vt:lpstr>
      <vt:lpstr>nabc PPTMON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Alberto Petillo</cp:lastModifiedBy>
  <cp:revision>2</cp:revision>
  <dcterms:modified xsi:type="dcterms:W3CDTF">2025-07-16T23:07:22Z</dcterms:modified>
</cp:coreProperties>
</file>