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60" r:id="rId3"/>
    <p:sldId id="261" r:id="rId4"/>
    <p:sldId id="294" r:id="rId5"/>
    <p:sldId id="257" r:id="rId6"/>
    <p:sldId id="284" r:id="rId7"/>
    <p:sldId id="285" r:id="rId8"/>
    <p:sldId id="263" r:id="rId9"/>
    <p:sldId id="295" r:id="rId10"/>
    <p:sldId id="286" r:id="rId11"/>
    <p:sldId id="287" r:id="rId12"/>
    <p:sldId id="265" r:id="rId13"/>
    <p:sldId id="299" r:id="rId14"/>
    <p:sldId id="296" r:id="rId15"/>
    <p:sldId id="300" r:id="rId16"/>
    <p:sldId id="298" r:id="rId17"/>
    <p:sldId id="288" r:id="rId18"/>
    <p:sldId id="289" r:id="rId19"/>
    <p:sldId id="267" r:id="rId20"/>
    <p:sldId id="290" r:id="rId21"/>
    <p:sldId id="291" r:id="rId22"/>
    <p:sldId id="301" r:id="rId23"/>
    <p:sldId id="269" r:id="rId24"/>
    <p:sldId id="292" r:id="rId25"/>
    <p:sldId id="293" r:id="rId26"/>
    <p:sldId id="271" r:id="rId27"/>
    <p:sldId id="275" r:id="rId2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A70000"/>
    <a:srgbClr val="FFAFAF"/>
    <a:srgbClr val="FF4646"/>
    <a:srgbClr val="D4211C"/>
    <a:srgbClr val="800000"/>
    <a:srgbClr val="AF0F0B"/>
    <a:srgbClr val="FF6968"/>
    <a:srgbClr val="7B5E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4C5F3D-6B4E-4B78-B9D3-D5CDB336FC85}" v="1128" dt="2024-07-17T13:48:39.10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EBBBCC-DAD2-459C-BE2E-F6DE35CF9A28}" styleName="Stile scuro 2 - Colore 3/Color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Stile chiaro 2 - Color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Stile chiaro 2 - Color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D083AE6-46FA-4A59-8FB0-9F97EB10719F}" styleName="Stile chiaro 3 - Colore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Stile medio 1 - Color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47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2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berto Petillo" userId="dd35f5627cdd12a4" providerId="LiveId" clId="{0B3DB415-368A-4086-AC28-02713D578A9A}"/>
    <pc:docChg chg="undo custSel modSld">
      <pc:chgData name="Alberto Petillo" userId="dd35f5627cdd12a4" providerId="LiveId" clId="{0B3DB415-368A-4086-AC28-02713D578A9A}" dt="2024-07-16T23:27:59.011" v="12" actId="478"/>
      <pc:docMkLst>
        <pc:docMk/>
      </pc:docMkLst>
      <pc:sldChg chg="addSp delSp modSp mod">
        <pc:chgData name="Alberto Petillo" userId="dd35f5627cdd12a4" providerId="LiveId" clId="{0B3DB415-368A-4086-AC28-02713D578A9A}" dt="2024-07-16T23:27:59.011" v="12" actId="478"/>
        <pc:sldMkLst>
          <pc:docMk/>
          <pc:sldMk cId="1353340343" sldId="256"/>
        </pc:sldMkLst>
        <pc:spChg chg="mod">
          <ac:chgData name="Alberto Petillo" userId="dd35f5627cdd12a4" providerId="LiveId" clId="{0B3DB415-368A-4086-AC28-02713D578A9A}" dt="2024-07-16T23:27:58.291" v="10" actId="20577"/>
          <ac:spMkLst>
            <pc:docMk/>
            <pc:sldMk cId="1353340343" sldId="256"/>
            <ac:spMk id="2" creationId="{A486B46F-918C-F7C8-4C80-F9CDC58D35B3}"/>
          </ac:spMkLst>
        </pc:spChg>
        <pc:picChg chg="add del">
          <ac:chgData name="Alberto Petillo" userId="dd35f5627cdd12a4" providerId="LiveId" clId="{0B3DB415-368A-4086-AC28-02713D578A9A}" dt="2024-07-16T23:27:58.494" v="11" actId="478"/>
          <ac:picMkLst>
            <pc:docMk/>
            <pc:sldMk cId="1353340343" sldId="256"/>
            <ac:picMk id="8" creationId="{501D5C93-2E23-554F-8DA7-EA50F7ED4574}"/>
          </ac:picMkLst>
        </pc:picChg>
        <pc:picChg chg="add del">
          <ac:chgData name="Alberto Petillo" userId="dd35f5627cdd12a4" providerId="LiveId" clId="{0B3DB415-368A-4086-AC28-02713D578A9A}" dt="2024-07-16T23:27:59.011" v="12" actId="478"/>
          <ac:picMkLst>
            <pc:docMk/>
            <pc:sldMk cId="1353340343" sldId="256"/>
            <ac:picMk id="10" creationId="{8F509758-911F-DD16-C67F-D2936B0393B5}"/>
          </ac:picMkLst>
        </pc:picChg>
      </pc:sldChg>
    </pc:docChg>
  </pc:docChgLst>
  <pc:docChgLst>
    <pc:chgData name="Alberto Petillo" userId="dd35f5627cdd12a4" providerId="LiveId" clId="{80F707BF-F180-41AA-AB1F-EBE8ACAFAFE1}"/>
    <pc:docChg chg="undo redo custSel addSld delSld modSld">
      <pc:chgData name="Alberto Petillo" userId="dd35f5627cdd12a4" providerId="LiveId" clId="{80F707BF-F180-41AA-AB1F-EBE8ACAFAFE1}" dt="2024-07-10T10:54:21.172" v="4501" actId="20577"/>
      <pc:docMkLst>
        <pc:docMk/>
      </pc:docMkLst>
      <pc:sldChg chg="modSp mod">
        <pc:chgData name="Alberto Petillo" userId="dd35f5627cdd12a4" providerId="LiveId" clId="{80F707BF-F180-41AA-AB1F-EBE8ACAFAFE1}" dt="2024-07-09T13:01:56.755" v="25" actId="14100"/>
        <pc:sldMkLst>
          <pc:docMk/>
          <pc:sldMk cId="1353340343" sldId="256"/>
        </pc:sldMkLst>
        <pc:spChg chg="mod">
          <ac:chgData name="Alberto Petillo" userId="dd35f5627cdd12a4" providerId="LiveId" clId="{80F707BF-F180-41AA-AB1F-EBE8ACAFAFE1}" dt="2024-07-09T13:00:32.301" v="21" actId="14100"/>
          <ac:spMkLst>
            <pc:docMk/>
            <pc:sldMk cId="1353340343" sldId="256"/>
            <ac:spMk id="2" creationId="{A486B46F-918C-F7C8-4C80-F9CDC58D35B3}"/>
          </ac:spMkLst>
        </pc:spChg>
        <pc:picChg chg="mod">
          <ac:chgData name="Alberto Petillo" userId="dd35f5627cdd12a4" providerId="LiveId" clId="{80F707BF-F180-41AA-AB1F-EBE8ACAFAFE1}" dt="2024-07-09T13:01:48.900" v="24" actId="1076"/>
          <ac:picMkLst>
            <pc:docMk/>
            <pc:sldMk cId="1353340343" sldId="256"/>
            <ac:picMk id="8" creationId="{501D5C93-2E23-554F-8DA7-EA50F7ED4574}"/>
          </ac:picMkLst>
        </pc:picChg>
        <pc:picChg chg="mod">
          <ac:chgData name="Alberto Petillo" userId="dd35f5627cdd12a4" providerId="LiveId" clId="{80F707BF-F180-41AA-AB1F-EBE8ACAFAFE1}" dt="2024-07-09T13:01:56.755" v="25" actId="14100"/>
          <ac:picMkLst>
            <pc:docMk/>
            <pc:sldMk cId="1353340343" sldId="256"/>
            <ac:picMk id="10" creationId="{8F509758-911F-DD16-C67F-D2936B0393B5}"/>
          </ac:picMkLst>
        </pc:picChg>
      </pc:sldChg>
      <pc:sldChg chg="modSp mod">
        <pc:chgData name="Alberto Petillo" userId="dd35f5627cdd12a4" providerId="LiveId" clId="{80F707BF-F180-41AA-AB1F-EBE8ACAFAFE1}" dt="2024-07-09T13:49:45.371" v="1501" actId="123"/>
        <pc:sldMkLst>
          <pc:docMk/>
          <pc:sldMk cId="4282777845" sldId="257"/>
        </pc:sldMkLst>
        <pc:spChg chg="mod">
          <ac:chgData name="Alberto Petillo" userId="dd35f5627cdd12a4" providerId="LiveId" clId="{80F707BF-F180-41AA-AB1F-EBE8ACAFAFE1}" dt="2024-07-09T13:49:45.371" v="1501" actId="123"/>
          <ac:spMkLst>
            <pc:docMk/>
            <pc:sldMk cId="4282777845" sldId="257"/>
            <ac:spMk id="3" creationId="{1F48F4C7-40E7-FCC0-C281-8918CEEBF74D}"/>
          </ac:spMkLst>
        </pc:spChg>
        <pc:picChg chg="mod">
          <ac:chgData name="Alberto Petillo" userId="dd35f5627cdd12a4" providerId="LiveId" clId="{80F707BF-F180-41AA-AB1F-EBE8ACAFAFE1}" dt="2024-07-09T13:14:18.921" v="367" actId="1076"/>
          <ac:picMkLst>
            <pc:docMk/>
            <pc:sldMk cId="4282777845" sldId="257"/>
            <ac:picMk id="7" creationId="{448FB7F0-3C8E-48C5-70CF-C38C7F9F6C44}"/>
          </ac:picMkLst>
        </pc:picChg>
      </pc:sldChg>
      <pc:sldChg chg="modSp mod">
        <pc:chgData name="Alberto Petillo" userId="dd35f5627cdd12a4" providerId="LiveId" clId="{80F707BF-F180-41AA-AB1F-EBE8ACAFAFE1}" dt="2024-07-09T15:06:50.929" v="3261" actId="14826"/>
        <pc:sldMkLst>
          <pc:docMk/>
          <pc:sldMk cId="873735008" sldId="260"/>
        </pc:sldMkLst>
        <pc:spChg chg="mod">
          <ac:chgData name="Alberto Petillo" userId="dd35f5627cdd12a4" providerId="LiveId" clId="{80F707BF-F180-41AA-AB1F-EBE8ACAFAFE1}" dt="2024-07-09T13:50:54.118" v="1516" actId="20577"/>
          <ac:spMkLst>
            <pc:docMk/>
            <pc:sldMk cId="873735008" sldId="260"/>
            <ac:spMk id="9" creationId="{36D428A2-8A4C-CE49-3A5E-CBB40FD872D0}"/>
          </ac:spMkLst>
        </pc:spChg>
        <pc:spChg chg="mod">
          <ac:chgData name="Alberto Petillo" userId="dd35f5627cdd12a4" providerId="LiveId" clId="{80F707BF-F180-41AA-AB1F-EBE8ACAFAFE1}" dt="2024-07-09T13:50:57.624" v="1519" actId="20577"/>
          <ac:spMkLst>
            <pc:docMk/>
            <pc:sldMk cId="873735008" sldId="260"/>
            <ac:spMk id="11" creationId="{4475F6FD-2463-ADB6-EA34-015DC7CAF8F3}"/>
          </ac:spMkLst>
        </pc:spChg>
        <pc:spChg chg="mod">
          <ac:chgData name="Alberto Petillo" userId="dd35f5627cdd12a4" providerId="LiveId" clId="{80F707BF-F180-41AA-AB1F-EBE8ACAFAFE1}" dt="2024-07-09T13:51:01.140" v="1525" actId="20577"/>
          <ac:spMkLst>
            <pc:docMk/>
            <pc:sldMk cId="873735008" sldId="260"/>
            <ac:spMk id="13" creationId="{5A76815C-F29C-1CC0-1984-5145B3A91550}"/>
          </ac:spMkLst>
        </pc:spChg>
        <pc:spChg chg="mod">
          <ac:chgData name="Alberto Petillo" userId="dd35f5627cdd12a4" providerId="LiveId" clId="{80F707BF-F180-41AA-AB1F-EBE8ACAFAFE1}" dt="2024-07-09T13:51:07.520" v="1537" actId="313"/>
          <ac:spMkLst>
            <pc:docMk/>
            <pc:sldMk cId="873735008" sldId="260"/>
            <ac:spMk id="15" creationId="{AB43B3C9-79FB-529A-FE28-B875E462B044}"/>
          </ac:spMkLst>
        </pc:spChg>
        <pc:picChg chg="mod">
          <ac:chgData name="Alberto Petillo" userId="dd35f5627cdd12a4" providerId="LiveId" clId="{80F707BF-F180-41AA-AB1F-EBE8ACAFAFE1}" dt="2024-07-09T15:06:50.929" v="3261" actId="14826"/>
          <ac:picMkLst>
            <pc:docMk/>
            <pc:sldMk cId="873735008" sldId="260"/>
            <ac:picMk id="36" creationId="{36315388-C7A8-C316-F71A-E27A7975FD71}"/>
          </ac:picMkLst>
        </pc:picChg>
      </pc:sldChg>
      <pc:sldChg chg="addSp delSp modSp mod">
        <pc:chgData name="Alberto Petillo" userId="dd35f5627cdd12a4" providerId="LiveId" clId="{80F707BF-F180-41AA-AB1F-EBE8ACAFAFE1}" dt="2024-07-09T19:59:11.900" v="3415" actId="14100"/>
        <pc:sldMkLst>
          <pc:docMk/>
          <pc:sldMk cId="2717282040" sldId="261"/>
        </pc:sldMkLst>
        <pc:spChg chg="add mod">
          <ac:chgData name="Alberto Petillo" userId="dd35f5627cdd12a4" providerId="LiveId" clId="{80F707BF-F180-41AA-AB1F-EBE8ACAFAFE1}" dt="2024-07-09T15:28:57.309" v="3315" actId="1076"/>
          <ac:spMkLst>
            <pc:docMk/>
            <pc:sldMk cId="2717282040" sldId="261"/>
            <ac:spMk id="15" creationId="{E3E3DB95-9824-D85F-8C59-8C6ADA213809}"/>
          </ac:spMkLst>
        </pc:spChg>
        <pc:spChg chg="add mod">
          <ac:chgData name="Alberto Petillo" userId="dd35f5627cdd12a4" providerId="LiveId" clId="{80F707BF-F180-41AA-AB1F-EBE8ACAFAFE1}" dt="2024-07-09T15:33:37.178" v="3342" actId="1076"/>
          <ac:spMkLst>
            <pc:docMk/>
            <pc:sldMk cId="2717282040" sldId="261"/>
            <ac:spMk id="25" creationId="{52991539-AD64-265A-A35E-607540F6B80D}"/>
          </ac:spMkLst>
        </pc:spChg>
        <pc:spChg chg="add mod">
          <ac:chgData name="Alberto Petillo" userId="dd35f5627cdd12a4" providerId="LiveId" clId="{80F707BF-F180-41AA-AB1F-EBE8ACAFAFE1}" dt="2024-07-09T15:34:05.395" v="3359" actId="14100"/>
          <ac:spMkLst>
            <pc:docMk/>
            <pc:sldMk cId="2717282040" sldId="261"/>
            <ac:spMk id="26" creationId="{B5B4A5FC-3F28-6F74-A21E-425659F8439F}"/>
          </ac:spMkLst>
        </pc:spChg>
        <pc:spChg chg="add mod">
          <ac:chgData name="Alberto Petillo" userId="dd35f5627cdd12a4" providerId="LiveId" clId="{80F707BF-F180-41AA-AB1F-EBE8ACAFAFE1}" dt="2024-07-09T15:34:16.965" v="3366" actId="1076"/>
          <ac:spMkLst>
            <pc:docMk/>
            <pc:sldMk cId="2717282040" sldId="261"/>
            <ac:spMk id="28" creationId="{1DE6F09F-57FB-F43A-10A3-EABAB609014E}"/>
          </ac:spMkLst>
        </pc:spChg>
        <pc:spChg chg="add mod">
          <ac:chgData name="Alberto Petillo" userId="dd35f5627cdd12a4" providerId="LiveId" clId="{80F707BF-F180-41AA-AB1F-EBE8ACAFAFE1}" dt="2024-07-09T14:26:48.437" v="3031" actId="1076"/>
          <ac:spMkLst>
            <pc:docMk/>
            <pc:sldMk cId="2717282040" sldId="261"/>
            <ac:spMk id="31" creationId="{D6A9520F-76B7-0898-5F1D-654D3AA2E6B4}"/>
          </ac:spMkLst>
        </pc:spChg>
        <pc:spChg chg="add mod">
          <ac:chgData name="Alberto Petillo" userId="dd35f5627cdd12a4" providerId="LiveId" clId="{80F707BF-F180-41AA-AB1F-EBE8ACAFAFE1}" dt="2024-07-09T14:32:42.561" v="3169" actId="207"/>
          <ac:spMkLst>
            <pc:docMk/>
            <pc:sldMk cId="2717282040" sldId="261"/>
            <ac:spMk id="32" creationId="{48824D27-8F9D-356A-0BE6-6AACC80C5F40}"/>
          </ac:spMkLst>
        </pc:spChg>
        <pc:spChg chg="add mod">
          <ac:chgData name="Alberto Petillo" userId="dd35f5627cdd12a4" providerId="LiveId" clId="{80F707BF-F180-41AA-AB1F-EBE8ACAFAFE1}" dt="2024-07-09T14:32:46.537" v="3170" actId="207"/>
          <ac:spMkLst>
            <pc:docMk/>
            <pc:sldMk cId="2717282040" sldId="261"/>
            <ac:spMk id="33" creationId="{FC5664F6-CE4A-8C14-3695-CAAAC600187C}"/>
          </ac:spMkLst>
        </pc:spChg>
        <pc:spChg chg="add mod">
          <ac:chgData name="Alberto Petillo" userId="dd35f5627cdd12a4" providerId="LiveId" clId="{80F707BF-F180-41AA-AB1F-EBE8ACAFAFE1}" dt="2024-07-09T14:28:40.726" v="3086" actId="1076"/>
          <ac:spMkLst>
            <pc:docMk/>
            <pc:sldMk cId="2717282040" sldId="261"/>
            <ac:spMk id="37" creationId="{105C7653-9F88-F5DA-E53D-13B07F585539}"/>
          </ac:spMkLst>
        </pc:spChg>
        <pc:spChg chg="add mod">
          <ac:chgData name="Alberto Petillo" userId="dd35f5627cdd12a4" providerId="LiveId" clId="{80F707BF-F180-41AA-AB1F-EBE8ACAFAFE1}" dt="2024-07-09T14:29:36.873" v="3121" actId="1076"/>
          <ac:spMkLst>
            <pc:docMk/>
            <pc:sldMk cId="2717282040" sldId="261"/>
            <ac:spMk id="38" creationId="{0EEBA6B3-911E-29E6-7AB9-7A780E140C35}"/>
          </ac:spMkLst>
        </pc:spChg>
        <pc:spChg chg="add mod">
          <ac:chgData name="Alberto Petillo" userId="dd35f5627cdd12a4" providerId="LiveId" clId="{80F707BF-F180-41AA-AB1F-EBE8ACAFAFE1}" dt="2024-07-09T14:31:46.668" v="3166" actId="1076"/>
          <ac:spMkLst>
            <pc:docMk/>
            <pc:sldMk cId="2717282040" sldId="261"/>
            <ac:spMk id="40" creationId="{29EFD983-963E-0FED-6F58-0E863BE3DA07}"/>
          </ac:spMkLst>
        </pc:spChg>
        <pc:spChg chg="add del mod">
          <ac:chgData name="Alberto Petillo" userId="dd35f5627cdd12a4" providerId="LiveId" clId="{80F707BF-F180-41AA-AB1F-EBE8ACAFAFE1}" dt="2024-07-09T14:30:16.459" v="3138" actId="478"/>
          <ac:spMkLst>
            <pc:docMk/>
            <pc:sldMk cId="2717282040" sldId="261"/>
            <ac:spMk id="41" creationId="{49715891-841E-C4C7-B4A6-1E5F5E44A6E3}"/>
          </ac:spMkLst>
        </pc:spChg>
        <pc:spChg chg="add del">
          <ac:chgData name="Alberto Petillo" userId="dd35f5627cdd12a4" providerId="LiveId" clId="{80F707BF-F180-41AA-AB1F-EBE8ACAFAFE1}" dt="2024-07-09T14:30:24.077" v="3142" actId="22"/>
          <ac:spMkLst>
            <pc:docMk/>
            <pc:sldMk cId="2717282040" sldId="261"/>
            <ac:spMk id="43" creationId="{46188528-694F-321B-3097-68D919059E4A}"/>
          </ac:spMkLst>
        </pc:spChg>
        <pc:spChg chg="add mod">
          <ac:chgData name="Alberto Petillo" userId="dd35f5627cdd12a4" providerId="LiveId" clId="{80F707BF-F180-41AA-AB1F-EBE8ACAFAFE1}" dt="2024-07-09T14:31:29.898" v="3165" actId="1076"/>
          <ac:spMkLst>
            <pc:docMk/>
            <pc:sldMk cId="2717282040" sldId="261"/>
            <ac:spMk id="45" creationId="{8C559D4D-AE03-2296-34C8-A1F1C7D3FEB3}"/>
          </ac:spMkLst>
        </pc:spChg>
        <pc:spChg chg="add mod">
          <ac:chgData name="Alberto Petillo" userId="dd35f5627cdd12a4" providerId="LiveId" clId="{80F707BF-F180-41AA-AB1F-EBE8ACAFAFE1}" dt="2024-07-09T14:32:49.541" v="3171" actId="207"/>
          <ac:spMkLst>
            <pc:docMk/>
            <pc:sldMk cId="2717282040" sldId="261"/>
            <ac:spMk id="47" creationId="{FD6DBE6E-C5EC-AE5E-E08A-89743B507A49}"/>
          </ac:spMkLst>
        </pc:spChg>
        <pc:spChg chg="add mod">
          <ac:chgData name="Alberto Petillo" userId="dd35f5627cdd12a4" providerId="LiveId" clId="{80F707BF-F180-41AA-AB1F-EBE8ACAFAFE1}" dt="2024-07-09T14:34:22.521" v="3201" actId="207"/>
          <ac:spMkLst>
            <pc:docMk/>
            <pc:sldMk cId="2717282040" sldId="261"/>
            <ac:spMk id="48" creationId="{6DF97E3D-7038-5C7E-671F-1D58C5974778}"/>
          </ac:spMkLst>
        </pc:spChg>
        <pc:spChg chg="add mod">
          <ac:chgData name="Alberto Petillo" userId="dd35f5627cdd12a4" providerId="LiveId" clId="{80F707BF-F180-41AA-AB1F-EBE8ACAFAFE1}" dt="2024-07-09T14:34:54.835" v="3225" actId="1076"/>
          <ac:spMkLst>
            <pc:docMk/>
            <pc:sldMk cId="2717282040" sldId="261"/>
            <ac:spMk id="50" creationId="{52777C97-3C85-553A-28F7-FDD3B98E4AE5}"/>
          </ac:spMkLst>
        </pc:spChg>
        <pc:spChg chg="add mod">
          <ac:chgData name="Alberto Petillo" userId="dd35f5627cdd12a4" providerId="LiveId" clId="{80F707BF-F180-41AA-AB1F-EBE8ACAFAFE1}" dt="2024-07-09T14:35:00.618" v="3226" actId="1076"/>
          <ac:spMkLst>
            <pc:docMk/>
            <pc:sldMk cId="2717282040" sldId="261"/>
            <ac:spMk id="51" creationId="{2E6B065F-8170-2388-0C0F-3855F2A934D9}"/>
          </ac:spMkLst>
        </pc:spChg>
        <pc:spChg chg="add del mod">
          <ac:chgData name="Alberto Petillo" userId="dd35f5627cdd12a4" providerId="LiveId" clId="{80F707BF-F180-41AA-AB1F-EBE8ACAFAFE1}" dt="2024-07-09T19:59:11.900" v="3415" actId="14100"/>
          <ac:spMkLst>
            <pc:docMk/>
            <pc:sldMk cId="2717282040" sldId="261"/>
            <ac:spMk id="52" creationId="{55689D89-3665-6CAB-2059-618ABF98A86B}"/>
          </ac:spMkLst>
        </pc:spChg>
        <pc:picChg chg="add mod">
          <ac:chgData name="Alberto Petillo" userId="dd35f5627cdd12a4" providerId="LiveId" clId="{80F707BF-F180-41AA-AB1F-EBE8ACAFAFE1}" dt="2024-07-09T14:21:52.365" v="2932" actId="1076"/>
          <ac:picMkLst>
            <pc:docMk/>
            <pc:sldMk cId="2717282040" sldId="261"/>
            <ac:picMk id="3" creationId="{24986B83-923E-3773-3551-21A3DBF171E5}"/>
          </ac:picMkLst>
        </pc:picChg>
        <pc:picChg chg="add mod">
          <ac:chgData name="Alberto Petillo" userId="dd35f5627cdd12a4" providerId="LiveId" clId="{80F707BF-F180-41AA-AB1F-EBE8ACAFAFE1}" dt="2024-07-09T14:20:34.106" v="2917" actId="1076"/>
          <ac:picMkLst>
            <pc:docMk/>
            <pc:sldMk cId="2717282040" sldId="261"/>
            <ac:picMk id="6" creationId="{16744E4C-4D10-070E-8B40-0246DE3E4677}"/>
          </ac:picMkLst>
        </pc:picChg>
        <pc:picChg chg="add mod">
          <ac:chgData name="Alberto Petillo" userId="dd35f5627cdd12a4" providerId="LiveId" clId="{80F707BF-F180-41AA-AB1F-EBE8ACAFAFE1}" dt="2024-07-09T19:56:52.692" v="3367" actId="14826"/>
          <ac:picMkLst>
            <pc:docMk/>
            <pc:sldMk cId="2717282040" sldId="261"/>
            <ac:picMk id="8" creationId="{D6EAE19F-891A-7666-B20F-AFD5279FC348}"/>
          </ac:picMkLst>
        </pc:picChg>
        <pc:picChg chg="add mod">
          <ac:chgData name="Alberto Petillo" userId="dd35f5627cdd12a4" providerId="LiveId" clId="{80F707BF-F180-41AA-AB1F-EBE8ACAFAFE1}" dt="2024-07-09T15:28:19.522" v="3288" actId="1076"/>
          <ac:picMkLst>
            <pc:docMk/>
            <pc:sldMk cId="2717282040" sldId="261"/>
            <ac:picMk id="9" creationId="{1FE8E761-2F4E-5100-30DC-2DF2DC27E4CD}"/>
          </ac:picMkLst>
        </pc:picChg>
        <pc:picChg chg="del">
          <ac:chgData name="Alberto Petillo" userId="dd35f5627cdd12a4" providerId="LiveId" clId="{80F707BF-F180-41AA-AB1F-EBE8ACAFAFE1}" dt="2024-07-09T13:35:48.224" v="756" actId="478"/>
          <ac:picMkLst>
            <pc:docMk/>
            <pc:sldMk cId="2717282040" sldId="261"/>
            <ac:picMk id="10" creationId="{C877B6A6-4B48-3A92-058C-E0817EF20BA1}"/>
          </ac:picMkLst>
        </pc:picChg>
        <pc:picChg chg="add del mod">
          <ac:chgData name="Alberto Petillo" userId="dd35f5627cdd12a4" providerId="LiveId" clId="{80F707BF-F180-41AA-AB1F-EBE8ACAFAFE1}" dt="2024-07-09T14:20:48.006" v="2922" actId="478"/>
          <ac:picMkLst>
            <pc:docMk/>
            <pc:sldMk cId="2717282040" sldId="261"/>
            <ac:picMk id="11" creationId="{DAF4B336-A697-8823-AA7C-5F81BAA62AF8}"/>
          </ac:picMkLst>
        </pc:picChg>
        <pc:picChg chg="add mod">
          <ac:chgData name="Alberto Petillo" userId="dd35f5627cdd12a4" providerId="LiveId" clId="{80F707BF-F180-41AA-AB1F-EBE8ACAFAFE1}" dt="2024-07-09T15:33:23.251" v="3335" actId="1076"/>
          <ac:picMkLst>
            <pc:docMk/>
            <pc:sldMk cId="2717282040" sldId="261"/>
            <ac:picMk id="21" creationId="{12026642-04C9-F107-1554-8D536AA1E4CC}"/>
          </ac:picMkLst>
        </pc:picChg>
        <pc:picChg chg="del mod">
          <ac:chgData name="Alberto Petillo" userId="dd35f5627cdd12a4" providerId="LiveId" clId="{80F707BF-F180-41AA-AB1F-EBE8ACAFAFE1}" dt="2024-07-09T14:32:01.238" v="3168" actId="478"/>
          <ac:picMkLst>
            <pc:docMk/>
            <pc:sldMk cId="2717282040" sldId="261"/>
            <ac:picMk id="36" creationId="{36315388-C7A8-C316-F71A-E27A7975FD71}"/>
          </ac:picMkLst>
        </pc:picChg>
        <pc:picChg chg="add mod">
          <ac:chgData name="Alberto Petillo" userId="dd35f5627cdd12a4" providerId="LiveId" clId="{80F707BF-F180-41AA-AB1F-EBE8ACAFAFE1}" dt="2024-07-09T14:21:23.234" v="2928" actId="1076"/>
          <ac:picMkLst>
            <pc:docMk/>
            <pc:sldMk cId="2717282040" sldId="261"/>
            <ac:picMk id="1026" creationId="{9A0DA9DC-0730-83FC-1F81-1FC298BB807C}"/>
          </ac:picMkLst>
        </pc:picChg>
        <pc:picChg chg="add del">
          <ac:chgData name="Alberto Petillo" userId="dd35f5627cdd12a4" providerId="LiveId" clId="{80F707BF-F180-41AA-AB1F-EBE8ACAFAFE1}" dt="2024-07-09T15:28:25.252" v="3290" actId="478"/>
          <ac:picMkLst>
            <pc:docMk/>
            <pc:sldMk cId="2717282040" sldId="261"/>
            <ac:picMk id="1028" creationId="{7999872D-B1C7-728D-9B58-26EAA6429BE4}"/>
          </ac:picMkLst>
        </pc:picChg>
        <pc:cxnChg chg="add mod">
          <ac:chgData name="Alberto Petillo" userId="dd35f5627cdd12a4" providerId="LiveId" clId="{80F707BF-F180-41AA-AB1F-EBE8ACAFAFE1}" dt="2024-07-09T15:28:19.522" v="3288" actId="1076"/>
          <ac:cxnSpMkLst>
            <pc:docMk/>
            <pc:sldMk cId="2717282040" sldId="261"/>
            <ac:cxnSpMk id="2" creationId="{4675FCFC-C9F4-3E17-FA11-4088E26A8DF8}"/>
          </ac:cxnSpMkLst>
        </pc:cxnChg>
        <pc:cxnChg chg="add mod">
          <ac:chgData name="Alberto Petillo" userId="dd35f5627cdd12a4" providerId="LiveId" clId="{80F707BF-F180-41AA-AB1F-EBE8ACAFAFE1}" dt="2024-07-09T14:25:09.105" v="2969" actId="692"/>
          <ac:cxnSpMkLst>
            <pc:docMk/>
            <pc:sldMk cId="2717282040" sldId="261"/>
            <ac:cxnSpMk id="13" creationId="{440BD6E9-1ADC-C8C7-CDC9-D3D12E1B523F}"/>
          </ac:cxnSpMkLst>
        </pc:cxnChg>
        <pc:cxnChg chg="add mod">
          <ac:chgData name="Alberto Petillo" userId="dd35f5627cdd12a4" providerId="LiveId" clId="{80F707BF-F180-41AA-AB1F-EBE8ACAFAFE1}" dt="2024-07-09T14:28:05.574" v="3076" actId="1076"/>
          <ac:cxnSpMkLst>
            <pc:docMk/>
            <pc:sldMk cId="2717282040" sldId="261"/>
            <ac:cxnSpMk id="16" creationId="{4165FECF-2463-3CD3-20EB-AF7016743DAE}"/>
          </ac:cxnSpMkLst>
        </pc:cxnChg>
        <pc:cxnChg chg="add mod">
          <ac:chgData name="Alberto Petillo" userId="dd35f5627cdd12a4" providerId="LiveId" clId="{80F707BF-F180-41AA-AB1F-EBE8ACAFAFE1}" dt="2024-07-09T15:33:23.251" v="3335" actId="1076"/>
          <ac:cxnSpMkLst>
            <pc:docMk/>
            <pc:sldMk cId="2717282040" sldId="261"/>
            <ac:cxnSpMk id="17" creationId="{FA69C446-7F58-531B-7F5B-28002A205049}"/>
          </ac:cxnSpMkLst>
        </pc:cxnChg>
        <pc:cxnChg chg="add del mod">
          <ac:chgData name="Alberto Petillo" userId="dd35f5627cdd12a4" providerId="LiveId" clId="{80F707BF-F180-41AA-AB1F-EBE8ACAFAFE1}" dt="2024-07-09T14:22:56.115" v="2942" actId="478"/>
          <ac:cxnSpMkLst>
            <pc:docMk/>
            <pc:sldMk cId="2717282040" sldId="261"/>
            <ac:cxnSpMk id="23" creationId="{155C9397-2B0A-BF86-7749-C31297043372}"/>
          </ac:cxnSpMkLst>
        </pc:cxnChg>
        <pc:cxnChg chg="add mod">
          <ac:chgData name="Alberto Petillo" userId="dd35f5627cdd12a4" providerId="LiveId" clId="{80F707BF-F180-41AA-AB1F-EBE8ACAFAFE1}" dt="2024-07-09T14:28:52.483" v="3088" actId="1076"/>
          <ac:cxnSpMkLst>
            <pc:docMk/>
            <pc:sldMk cId="2717282040" sldId="261"/>
            <ac:cxnSpMk id="27" creationId="{07D10BD3-6157-731B-334D-A7B004E22BFE}"/>
          </ac:cxnSpMkLst>
        </pc:cxnChg>
        <pc:cxnChg chg="add mod">
          <ac:chgData name="Alberto Petillo" userId="dd35f5627cdd12a4" providerId="LiveId" clId="{80F707BF-F180-41AA-AB1F-EBE8ACAFAFE1}" dt="2024-07-09T14:29:48.707" v="3122" actId="1076"/>
          <ac:cxnSpMkLst>
            <pc:docMk/>
            <pc:sldMk cId="2717282040" sldId="261"/>
            <ac:cxnSpMk id="30" creationId="{C7CAA3A0-752F-A787-453B-5BCC28887461}"/>
          </ac:cxnSpMkLst>
        </pc:cxnChg>
        <pc:cxnChg chg="add mod">
          <ac:chgData name="Alberto Petillo" userId="dd35f5627cdd12a4" providerId="LiveId" clId="{80F707BF-F180-41AA-AB1F-EBE8ACAFAFE1}" dt="2024-07-09T14:29:56.296" v="3124" actId="1076"/>
          <ac:cxnSpMkLst>
            <pc:docMk/>
            <pc:sldMk cId="2717282040" sldId="261"/>
            <ac:cxnSpMk id="39" creationId="{7890BC5B-EDDE-C947-C7C3-2FED7BFB00D4}"/>
          </ac:cxnSpMkLst>
        </pc:cxnChg>
      </pc:sldChg>
      <pc:sldChg chg="modSp mod">
        <pc:chgData name="Alberto Petillo" userId="dd35f5627cdd12a4" providerId="LiveId" clId="{80F707BF-F180-41AA-AB1F-EBE8ACAFAFE1}" dt="2024-07-09T15:07:14.195" v="3263" actId="14826"/>
        <pc:sldMkLst>
          <pc:docMk/>
          <pc:sldMk cId="2262218340" sldId="262"/>
        </pc:sldMkLst>
        <pc:spChg chg="mod">
          <ac:chgData name="Alberto Petillo" userId="dd35f5627cdd12a4" providerId="LiveId" clId="{80F707BF-F180-41AA-AB1F-EBE8ACAFAFE1}" dt="2024-07-09T13:52:17.797" v="1588" actId="20577"/>
          <ac:spMkLst>
            <pc:docMk/>
            <pc:sldMk cId="2262218340" sldId="262"/>
            <ac:spMk id="9" creationId="{36D428A2-8A4C-CE49-3A5E-CBB40FD872D0}"/>
          </ac:spMkLst>
        </pc:spChg>
        <pc:spChg chg="mod">
          <ac:chgData name="Alberto Petillo" userId="dd35f5627cdd12a4" providerId="LiveId" clId="{80F707BF-F180-41AA-AB1F-EBE8ACAFAFE1}" dt="2024-07-09T13:52:21.865" v="1591" actId="20577"/>
          <ac:spMkLst>
            <pc:docMk/>
            <pc:sldMk cId="2262218340" sldId="262"/>
            <ac:spMk id="11" creationId="{4475F6FD-2463-ADB6-EA34-015DC7CAF8F3}"/>
          </ac:spMkLst>
        </pc:spChg>
        <pc:spChg chg="mod">
          <ac:chgData name="Alberto Petillo" userId="dd35f5627cdd12a4" providerId="LiveId" clId="{80F707BF-F180-41AA-AB1F-EBE8ACAFAFE1}" dt="2024-07-09T13:52:26.382" v="1597" actId="20577"/>
          <ac:spMkLst>
            <pc:docMk/>
            <pc:sldMk cId="2262218340" sldId="262"/>
            <ac:spMk id="13" creationId="{5A76815C-F29C-1CC0-1984-5145B3A91550}"/>
          </ac:spMkLst>
        </pc:spChg>
        <pc:spChg chg="mod">
          <ac:chgData name="Alberto Petillo" userId="dd35f5627cdd12a4" providerId="LiveId" clId="{80F707BF-F180-41AA-AB1F-EBE8ACAFAFE1}" dt="2024-07-09T13:52:33.778" v="1613" actId="313"/>
          <ac:spMkLst>
            <pc:docMk/>
            <pc:sldMk cId="2262218340" sldId="262"/>
            <ac:spMk id="15" creationId="{AB43B3C9-79FB-529A-FE28-B875E462B044}"/>
          </ac:spMkLst>
        </pc:spChg>
        <pc:picChg chg="mod">
          <ac:chgData name="Alberto Petillo" userId="dd35f5627cdd12a4" providerId="LiveId" clId="{80F707BF-F180-41AA-AB1F-EBE8ACAFAFE1}" dt="2024-07-09T15:07:14.195" v="3263" actId="14826"/>
          <ac:picMkLst>
            <pc:docMk/>
            <pc:sldMk cId="2262218340" sldId="262"/>
            <ac:picMk id="36" creationId="{36315388-C7A8-C316-F71A-E27A7975FD71}"/>
          </ac:picMkLst>
        </pc:picChg>
      </pc:sldChg>
      <pc:sldChg chg="modSp mod">
        <pc:chgData name="Alberto Petillo" userId="dd35f5627cdd12a4" providerId="LiveId" clId="{80F707BF-F180-41AA-AB1F-EBE8ACAFAFE1}" dt="2024-07-09T20:00:17.112" v="3481" actId="20577"/>
        <pc:sldMkLst>
          <pc:docMk/>
          <pc:sldMk cId="1762465598" sldId="263"/>
        </pc:sldMkLst>
        <pc:spChg chg="mod">
          <ac:chgData name="Alberto Petillo" userId="dd35f5627cdd12a4" providerId="LiveId" clId="{80F707BF-F180-41AA-AB1F-EBE8ACAFAFE1}" dt="2024-07-09T20:00:17.112" v="3481" actId="20577"/>
          <ac:spMkLst>
            <pc:docMk/>
            <pc:sldMk cId="1762465598" sldId="263"/>
            <ac:spMk id="3" creationId="{4183AB8D-563B-D207-2DB6-2B7EEBACAE59}"/>
          </ac:spMkLst>
        </pc:spChg>
        <pc:picChg chg="mod">
          <ac:chgData name="Alberto Petillo" userId="dd35f5627cdd12a4" providerId="LiveId" clId="{80F707BF-F180-41AA-AB1F-EBE8ACAFAFE1}" dt="2024-07-09T15:07:23.898" v="3264" actId="14826"/>
          <ac:picMkLst>
            <pc:docMk/>
            <pc:sldMk cId="1762465598" sldId="263"/>
            <ac:picMk id="36" creationId="{36315388-C7A8-C316-F71A-E27A7975FD71}"/>
          </ac:picMkLst>
        </pc:picChg>
      </pc:sldChg>
      <pc:sldChg chg="modSp mod">
        <pc:chgData name="Alberto Petillo" userId="dd35f5627cdd12a4" providerId="LiveId" clId="{80F707BF-F180-41AA-AB1F-EBE8ACAFAFE1}" dt="2024-07-09T15:07:38.463" v="3266" actId="14826"/>
        <pc:sldMkLst>
          <pc:docMk/>
          <pc:sldMk cId="3596977676" sldId="264"/>
        </pc:sldMkLst>
        <pc:spChg chg="mod">
          <ac:chgData name="Alberto Petillo" userId="dd35f5627cdd12a4" providerId="LiveId" clId="{80F707BF-F180-41AA-AB1F-EBE8ACAFAFE1}" dt="2024-07-09T13:21:25.276" v="404" actId="20577"/>
          <ac:spMkLst>
            <pc:docMk/>
            <pc:sldMk cId="3596977676" sldId="264"/>
            <ac:spMk id="9" creationId="{36D428A2-8A4C-CE49-3A5E-CBB40FD872D0}"/>
          </ac:spMkLst>
        </pc:spChg>
        <pc:spChg chg="mod">
          <ac:chgData name="Alberto Petillo" userId="dd35f5627cdd12a4" providerId="LiveId" clId="{80F707BF-F180-41AA-AB1F-EBE8ACAFAFE1}" dt="2024-07-09T13:21:38.108" v="407" actId="20577"/>
          <ac:spMkLst>
            <pc:docMk/>
            <pc:sldMk cId="3596977676" sldId="264"/>
            <ac:spMk id="11" creationId="{4475F6FD-2463-ADB6-EA34-015DC7CAF8F3}"/>
          </ac:spMkLst>
        </pc:spChg>
        <pc:spChg chg="mod">
          <ac:chgData name="Alberto Petillo" userId="dd35f5627cdd12a4" providerId="LiveId" clId="{80F707BF-F180-41AA-AB1F-EBE8ACAFAFE1}" dt="2024-07-09T13:21:45.569" v="416" actId="20577"/>
          <ac:spMkLst>
            <pc:docMk/>
            <pc:sldMk cId="3596977676" sldId="264"/>
            <ac:spMk id="13" creationId="{5A76815C-F29C-1CC0-1984-5145B3A91550}"/>
          </ac:spMkLst>
        </pc:spChg>
        <pc:spChg chg="mod">
          <ac:chgData name="Alberto Petillo" userId="dd35f5627cdd12a4" providerId="LiveId" clId="{80F707BF-F180-41AA-AB1F-EBE8ACAFAFE1}" dt="2024-07-09T13:22:23.330" v="417" actId="20577"/>
          <ac:spMkLst>
            <pc:docMk/>
            <pc:sldMk cId="3596977676" sldId="264"/>
            <ac:spMk id="15" creationId="{AB43B3C9-79FB-529A-FE28-B875E462B044}"/>
          </ac:spMkLst>
        </pc:spChg>
        <pc:picChg chg="mod">
          <ac:chgData name="Alberto Petillo" userId="dd35f5627cdd12a4" providerId="LiveId" clId="{80F707BF-F180-41AA-AB1F-EBE8ACAFAFE1}" dt="2024-07-09T15:07:38.463" v="3266" actId="14826"/>
          <ac:picMkLst>
            <pc:docMk/>
            <pc:sldMk cId="3596977676" sldId="264"/>
            <ac:picMk id="36" creationId="{36315388-C7A8-C316-F71A-E27A7975FD71}"/>
          </ac:picMkLst>
        </pc:picChg>
      </pc:sldChg>
      <pc:sldChg chg="addSp delSp modSp mod">
        <pc:chgData name="Alberto Petillo" userId="dd35f5627cdd12a4" providerId="LiveId" clId="{80F707BF-F180-41AA-AB1F-EBE8ACAFAFE1}" dt="2024-07-09T15:07:58.608" v="3267" actId="14826"/>
        <pc:sldMkLst>
          <pc:docMk/>
          <pc:sldMk cId="2664025553" sldId="265"/>
        </pc:sldMkLst>
        <pc:spChg chg="mod">
          <ac:chgData name="Alberto Petillo" userId="dd35f5627cdd12a4" providerId="LiveId" clId="{80F707BF-F180-41AA-AB1F-EBE8ACAFAFE1}" dt="2024-07-09T13:23:11.530" v="428" actId="20577"/>
          <ac:spMkLst>
            <pc:docMk/>
            <pc:sldMk cId="2664025553" sldId="265"/>
            <ac:spMk id="5" creationId="{F14A83D6-31A8-DD28-D043-F9A554DE18A2}"/>
          </ac:spMkLst>
        </pc:spChg>
        <pc:graphicFrameChg chg="del">
          <ac:chgData name="Alberto Petillo" userId="dd35f5627cdd12a4" providerId="LiveId" clId="{80F707BF-F180-41AA-AB1F-EBE8ACAFAFE1}" dt="2024-07-09T13:23:22.981" v="429" actId="478"/>
          <ac:graphicFrameMkLst>
            <pc:docMk/>
            <pc:sldMk cId="2664025553" sldId="265"/>
            <ac:graphicFrameMk id="3" creationId="{69C4DC61-F53C-DB9F-74AE-6895427893BB}"/>
          </ac:graphicFrameMkLst>
        </pc:graphicFrameChg>
        <pc:picChg chg="add mod">
          <ac:chgData name="Alberto Petillo" userId="dd35f5627cdd12a4" providerId="LiveId" clId="{80F707BF-F180-41AA-AB1F-EBE8ACAFAFE1}" dt="2024-07-09T15:05:35.102" v="3260" actId="14826"/>
          <ac:picMkLst>
            <pc:docMk/>
            <pc:sldMk cId="2664025553" sldId="265"/>
            <ac:picMk id="4" creationId="{A573CA6D-7F7E-DB25-D160-DB48DDBB92CE}"/>
          </ac:picMkLst>
        </pc:picChg>
        <pc:picChg chg="mod">
          <ac:chgData name="Alberto Petillo" userId="dd35f5627cdd12a4" providerId="LiveId" clId="{80F707BF-F180-41AA-AB1F-EBE8ACAFAFE1}" dt="2024-07-09T15:07:58.608" v="3267" actId="14826"/>
          <ac:picMkLst>
            <pc:docMk/>
            <pc:sldMk cId="2664025553" sldId="265"/>
            <ac:picMk id="36" creationId="{36315388-C7A8-C316-F71A-E27A7975FD71}"/>
          </ac:picMkLst>
        </pc:picChg>
      </pc:sldChg>
      <pc:sldChg chg="delSp modSp del mod">
        <pc:chgData name="Alberto Petillo" userId="dd35f5627cdd12a4" providerId="LiveId" clId="{80F707BF-F180-41AA-AB1F-EBE8ACAFAFE1}" dt="2024-07-09T13:25:19.453" v="475" actId="2696"/>
        <pc:sldMkLst>
          <pc:docMk/>
          <pc:sldMk cId="1118885839" sldId="266"/>
        </pc:sldMkLst>
        <pc:spChg chg="del mod">
          <ac:chgData name="Alberto Petillo" userId="dd35f5627cdd12a4" providerId="LiveId" clId="{80F707BF-F180-41AA-AB1F-EBE8ACAFAFE1}" dt="2024-07-09T13:24:36.637" v="473"/>
          <ac:spMkLst>
            <pc:docMk/>
            <pc:sldMk cId="1118885839" sldId="266"/>
            <ac:spMk id="9" creationId="{36D428A2-8A4C-CE49-3A5E-CBB40FD872D0}"/>
          </ac:spMkLst>
        </pc:spChg>
      </pc:sldChg>
      <pc:sldChg chg="modSp mod">
        <pc:chgData name="Alberto Petillo" userId="dd35f5627cdd12a4" providerId="LiveId" clId="{80F707BF-F180-41AA-AB1F-EBE8ACAFAFE1}" dt="2024-07-09T20:48:36.791" v="4035" actId="20577"/>
        <pc:sldMkLst>
          <pc:docMk/>
          <pc:sldMk cId="3808001517" sldId="267"/>
        </pc:sldMkLst>
        <pc:spChg chg="mod">
          <ac:chgData name="Alberto Petillo" userId="dd35f5627cdd12a4" providerId="LiveId" clId="{80F707BF-F180-41AA-AB1F-EBE8ACAFAFE1}" dt="2024-07-09T20:48:36.791" v="4035" actId="20577"/>
          <ac:spMkLst>
            <pc:docMk/>
            <pc:sldMk cId="3808001517" sldId="267"/>
            <ac:spMk id="2" creationId="{C8B23DC9-4A7D-3C23-0A51-792080647F5D}"/>
          </ac:spMkLst>
        </pc:spChg>
        <pc:spChg chg="mod">
          <ac:chgData name="Alberto Petillo" userId="dd35f5627cdd12a4" providerId="LiveId" clId="{80F707BF-F180-41AA-AB1F-EBE8ACAFAFE1}" dt="2024-07-09T13:25:38.313" v="479" actId="20577"/>
          <ac:spMkLst>
            <pc:docMk/>
            <pc:sldMk cId="3808001517" sldId="267"/>
            <ac:spMk id="5" creationId="{F14A83D6-31A8-DD28-D043-F9A554DE18A2}"/>
          </ac:spMkLst>
        </pc:spChg>
        <pc:picChg chg="mod">
          <ac:chgData name="Alberto Petillo" userId="dd35f5627cdd12a4" providerId="LiveId" clId="{80F707BF-F180-41AA-AB1F-EBE8ACAFAFE1}" dt="2024-07-09T15:08:36.474" v="3271" actId="14826"/>
          <ac:picMkLst>
            <pc:docMk/>
            <pc:sldMk cId="3808001517" sldId="267"/>
            <ac:picMk id="36" creationId="{36315388-C7A8-C316-F71A-E27A7975FD71}"/>
          </ac:picMkLst>
        </pc:picChg>
      </pc:sldChg>
      <pc:sldChg chg="modSp mod">
        <pc:chgData name="Alberto Petillo" userId="dd35f5627cdd12a4" providerId="LiveId" clId="{80F707BF-F180-41AA-AB1F-EBE8ACAFAFE1}" dt="2024-07-09T15:08:51.156" v="3273" actId="14826"/>
        <pc:sldMkLst>
          <pc:docMk/>
          <pc:sldMk cId="3004536009" sldId="268"/>
        </pc:sldMkLst>
        <pc:spChg chg="mod">
          <ac:chgData name="Alberto Petillo" userId="dd35f5627cdd12a4" providerId="LiveId" clId="{80F707BF-F180-41AA-AB1F-EBE8ACAFAFE1}" dt="2024-07-09T13:26:45.099" v="534" actId="20577"/>
          <ac:spMkLst>
            <pc:docMk/>
            <pc:sldMk cId="3004536009" sldId="268"/>
            <ac:spMk id="9" creationId="{36D428A2-8A4C-CE49-3A5E-CBB40FD872D0}"/>
          </ac:spMkLst>
        </pc:spChg>
        <pc:spChg chg="mod">
          <ac:chgData name="Alberto Petillo" userId="dd35f5627cdd12a4" providerId="LiveId" clId="{80F707BF-F180-41AA-AB1F-EBE8ACAFAFE1}" dt="2024-07-09T13:26:49.254" v="537" actId="20577"/>
          <ac:spMkLst>
            <pc:docMk/>
            <pc:sldMk cId="3004536009" sldId="268"/>
            <ac:spMk id="11" creationId="{4475F6FD-2463-ADB6-EA34-015DC7CAF8F3}"/>
          </ac:spMkLst>
        </pc:spChg>
        <pc:spChg chg="mod">
          <ac:chgData name="Alberto Petillo" userId="dd35f5627cdd12a4" providerId="LiveId" clId="{80F707BF-F180-41AA-AB1F-EBE8ACAFAFE1}" dt="2024-07-09T13:26:55.302" v="543" actId="20577"/>
          <ac:spMkLst>
            <pc:docMk/>
            <pc:sldMk cId="3004536009" sldId="268"/>
            <ac:spMk id="13" creationId="{5A76815C-F29C-1CC0-1984-5145B3A91550}"/>
          </ac:spMkLst>
        </pc:spChg>
        <pc:spChg chg="mod">
          <ac:chgData name="Alberto Petillo" userId="dd35f5627cdd12a4" providerId="LiveId" clId="{80F707BF-F180-41AA-AB1F-EBE8ACAFAFE1}" dt="2024-07-09T13:27:02.633" v="555" actId="313"/>
          <ac:spMkLst>
            <pc:docMk/>
            <pc:sldMk cId="3004536009" sldId="268"/>
            <ac:spMk id="15" creationId="{AB43B3C9-79FB-529A-FE28-B875E462B044}"/>
          </ac:spMkLst>
        </pc:spChg>
        <pc:picChg chg="mod">
          <ac:chgData name="Alberto Petillo" userId="dd35f5627cdd12a4" providerId="LiveId" clId="{80F707BF-F180-41AA-AB1F-EBE8ACAFAFE1}" dt="2024-07-09T15:08:51.156" v="3273" actId="14826"/>
          <ac:picMkLst>
            <pc:docMk/>
            <pc:sldMk cId="3004536009" sldId="268"/>
            <ac:picMk id="36" creationId="{36315388-C7A8-C316-F71A-E27A7975FD71}"/>
          </ac:picMkLst>
        </pc:picChg>
      </pc:sldChg>
      <pc:sldChg chg="modSp mod">
        <pc:chgData name="Alberto Petillo" userId="dd35f5627cdd12a4" providerId="LiveId" clId="{80F707BF-F180-41AA-AB1F-EBE8ACAFAFE1}" dt="2024-07-09T20:48:57.950" v="4046" actId="20577"/>
        <pc:sldMkLst>
          <pc:docMk/>
          <pc:sldMk cId="3366925797" sldId="269"/>
        </pc:sldMkLst>
        <pc:spChg chg="mod">
          <ac:chgData name="Alberto Petillo" userId="dd35f5627cdd12a4" providerId="LiveId" clId="{80F707BF-F180-41AA-AB1F-EBE8ACAFAFE1}" dt="2024-07-09T20:48:57.950" v="4046" actId="20577"/>
          <ac:spMkLst>
            <pc:docMk/>
            <pc:sldMk cId="3366925797" sldId="269"/>
            <ac:spMk id="3" creationId="{584223DC-2E07-B9A1-B7D6-B6819DF0E8CD}"/>
          </ac:spMkLst>
        </pc:spChg>
        <pc:spChg chg="mod">
          <ac:chgData name="Alberto Petillo" userId="dd35f5627cdd12a4" providerId="LiveId" clId="{80F707BF-F180-41AA-AB1F-EBE8ACAFAFE1}" dt="2024-07-09T13:27:14.552" v="561" actId="20577"/>
          <ac:spMkLst>
            <pc:docMk/>
            <pc:sldMk cId="3366925797" sldId="269"/>
            <ac:spMk id="5" creationId="{F14A83D6-31A8-DD28-D043-F9A554DE18A2}"/>
          </ac:spMkLst>
        </pc:spChg>
        <pc:picChg chg="mod">
          <ac:chgData name="Alberto Petillo" userId="dd35f5627cdd12a4" providerId="LiveId" clId="{80F707BF-F180-41AA-AB1F-EBE8ACAFAFE1}" dt="2024-07-09T15:08:58.389" v="3274" actId="14826"/>
          <ac:picMkLst>
            <pc:docMk/>
            <pc:sldMk cId="3366925797" sldId="269"/>
            <ac:picMk id="36" creationId="{36315388-C7A8-C316-F71A-E27A7975FD71}"/>
          </ac:picMkLst>
        </pc:picChg>
      </pc:sldChg>
      <pc:sldChg chg="modSp mod">
        <pc:chgData name="Alberto Petillo" userId="dd35f5627cdd12a4" providerId="LiveId" clId="{80F707BF-F180-41AA-AB1F-EBE8ACAFAFE1}" dt="2024-07-09T15:09:13.661" v="3276" actId="14826"/>
        <pc:sldMkLst>
          <pc:docMk/>
          <pc:sldMk cId="204200013" sldId="270"/>
        </pc:sldMkLst>
        <pc:spChg chg="mod">
          <ac:chgData name="Alberto Petillo" userId="dd35f5627cdd12a4" providerId="LiveId" clId="{80F707BF-F180-41AA-AB1F-EBE8ACAFAFE1}" dt="2024-07-09T13:28:52.604" v="642" actId="20577"/>
          <ac:spMkLst>
            <pc:docMk/>
            <pc:sldMk cId="204200013" sldId="270"/>
            <ac:spMk id="9" creationId="{36D428A2-8A4C-CE49-3A5E-CBB40FD872D0}"/>
          </ac:spMkLst>
        </pc:spChg>
        <pc:spChg chg="mod">
          <ac:chgData name="Alberto Petillo" userId="dd35f5627cdd12a4" providerId="LiveId" clId="{80F707BF-F180-41AA-AB1F-EBE8ACAFAFE1}" dt="2024-07-09T13:28:57.665" v="645" actId="20577"/>
          <ac:spMkLst>
            <pc:docMk/>
            <pc:sldMk cId="204200013" sldId="270"/>
            <ac:spMk id="11" creationId="{4475F6FD-2463-ADB6-EA34-015DC7CAF8F3}"/>
          </ac:spMkLst>
        </pc:spChg>
        <pc:spChg chg="mod">
          <ac:chgData name="Alberto Petillo" userId="dd35f5627cdd12a4" providerId="LiveId" clId="{80F707BF-F180-41AA-AB1F-EBE8ACAFAFE1}" dt="2024-07-09T13:29:01.835" v="651" actId="20577"/>
          <ac:spMkLst>
            <pc:docMk/>
            <pc:sldMk cId="204200013" sldId="270"/>
            <ac:spMk id="13" creationId="{5A76815C-F29C-1CC0-1984-5145B3A91550}"/>
          </ac:spMkLst>
        </pc:spChg>
        <pc:spChg chg="mod">
          <ac:chgData name="Alberto Petillo" userId="dd35f5627cdd12a4" providerId="LiveId" clId="{80F707BF-F180-41AA-AB1F-EBE8ACAFAFE1}" dt="2024-07-09T13:29:07.665" v="663" actId="313"/>
          <ac:spMkLst>
            <pc:docMk/>
            <pc:sldMk cId="204200013" sldId="270"/>
            <ac:spMk id="15" creationId="{AB43B3C9-79FB-529A-FE28-B875E462B044}"/>
          </ac:spMkLst>
        </pc:spChg>
        <pc:picChg chg="mod">
          <ac:chgData name="Alberto Petillo" userId="dd35f5627cdd12a4" providerId="LiveId" clId="{80F707BF-F180-41AA-AB1F-EBE8ACAFAFE1}" dt="2024-07-09T15:09:13.661" v="3276" actId="14826"/>
          <ac:picMkLst>
            <pc:docMk/>
            <pc:sldMk cId="204200013" sldId="270"/>
            <ac:picMk id="36" creationId="{36315388-C7A8-C316-F71A-E27A7975FD71}"/>
          </ac:picMkLst>
        </pc:picChg>
      </pc:sldChg>
      <pc:sldChg chg="delSp modSp mod">
        <pc:chgData name="Alberto Petillo" userId="dd35f5627cdd12a4" providerId="LiveId" clId="{80F707BF-F180-41AA-AB1F-EBE8ACAFAFE1}" dt="2024-07-09T20:38:56.059" v="3552" actId="20577"/>
        <pc:sldMkLst>
          <pc:docMk/>
          <pc:sldMk cId="1664662738" sldId="271"/>
        </pc:sldMkLst>
        <pc:spChg chg="mod">
          <ac:chgData name="Alberto Petillo" userId="dd35f5627cdd12a4" providerId="LiveId" clId="{80F707BF-F180-41AA-AB1F-EBE8ACAFAFE1}" dt="2024-07-09T13:29:16.545" v="675" actId="313"/>
          <ac:spMkLst>
            <pc:docMk/>
            <pc:sldMk cId="1664662738" sldId="271"/>
            <ac:spMk id="5" creationId="{F14A83D6-31A8-DD28-D043-F9A554DE18A2}"/>
          </ac:spMkLst>
        </pc:spChg>
        <pc:spChg chg="mod">
          <ac:chgData name="Alberto Petillo" userId="dd35f5627cdd12a4" providerId="LiveId" clId="{80F707BF-F180-41AA-AB1F-EBE8ACAFAFE1}" dt="2024-07-09T20:38:56.059" v="3552" actId="20577"/>
          <ac:spMkLst>
            <pc:docMk/>
            <pc:sldMk cId="1664662738" sldId="271"/>
            <ac:spMk id="6" creationId="{B2FEBC91-CBD3-F511-4423-006C96656076}"/>
          </ac:spMkLst>
        </pc:spChg>
        <pc:spChg chg="del">
          <ac:chgData name="Alberto Petillo" userId="dd35f5627cdd12a4" providerId="LiveId" clId="{80F707BF-F180-41AA-AB1F-EBE8ACAFAFE1}" dt="2024-07-09T14:37:36.963" v="3237" actId="478"/>
          <ac:spMkLst>
            <pc:docMk/>
            <pc:sldMk cId="1664662738" sldId="271"/>
            <ac:spMk id="7" creationId="{D06C37FA-7AC8-74C2-D7AE-FE55BD250FEB}"/>
          </ac:spMkLst>
        </pc:spChg>
        <pc:picChg chg="mod">
          <ac:chgData name="Alberto Petillo" userId="dd35f5627cdd12a4" providerId="LiveId" clId="{80F707BF-F180-41AA-AB1F-EBE8ACAFAFE1}" dt="2024-07-09T15:09:20.310" v="3277" actId="14826"/>
          <ac:picMkLst>
            <pc:docMk/>
            <pc:sldMk cId="1664662738" sldId="271"/>
            <ac:picMk id="36" creationId="{36315388-C7A8-C316-F71A-E27A7975FD71}"/>
          </ac:picMkLst>
        </pc:picChg>
      </pc:sldChg>
      <pc:sldChg chg="modSp mod">
        <pc:chgData name="Alberto Petillo" userId="dd35f5627cdd12a4" providerId="LiveId" clId="{80F707BF-F180-41AA-AB1F-EBE8ACAFAFE1}" dt="2024-07-09T20:40:56.745" v="3589" actId="20577"/>
        <pc:sldMkLst>
          <pc:docMk/>
          <pc:sldMk cId="2668145571" sldId="272"/>
        </pc:sldMkLst>
        <pc:spChg chg="mod">
          <ac:chgData name="Alberto Petillo" userId="dd35f5627cdd12a4" providerId="LiveId" clId="{80F707BF-F180-41AA-AB1F-EBE8ACAFAFE1}" dt="2024-07-09T20:40:56.745" v="3589" actId="20577"/>
          <ac:spMkLst>
            <pc:docMk/>
            <pc:sldMk cId="2668145571" sldId="272"/>
            <ac:spMk id="3" creationId="{503900EA-DC23-477E-D763-95CAC5B3672E}"/>
          </ac:spMkLst>
        </pc:spChg>
      </pc:sldChg>
      <pc:sldChg chg="modSp mod">
        <pc:chgData name="Alberto Petillo" userId="dd35f5627cdd12a4" providerId="LiveId" clId="{80F707BF-F180-41AA-AB1F-EBE8ACAFAFE1}" dt="2024-07-10T10:54:21.172" v="4501" actId="20577"/>
        <pc:sldMkLst>
          <pc:docMk/>
          <pc:sldMk cId="2033737664" sldId="273"/>
        </pc:sldMkLst>
        <pc:spChg chg="mod">
          <ac:chgData name="Alberto Petillo" userId="dd35f5627cdd12a4" providerId="LiveId" clId="{80F707BF-F180-41AA-AB1F-EBE8ACAFAFE1}" dt="2024-07-10T10:54:21.172" v="4501" actId="20577"/>
          <ac:spMkLst>
            <pc:docMk/>
            <pc:sldMk cId="2033737664" sldId="273"/>
            <ac:spMk id="3" creationId="{503900EA-DC23-477E-D763-95CAC5B3672E}"/>
          </ac:spMkLst>
        </pc:spChg>
      </pc:sldChg>
      <pc:sldChg chg="modSp mod">
        <pc:chgData name="Alberto Petillo" userId="dd35f5627cdd12a4" providerId="LiveId" clId="{80F707BF-F180-41AA-AB1F-EBE8ACAFAFE1}" dt="2024-07-09T13:31:14.934" v="755" actId="20577"/>
        <pc:sldMkLst>
          <pc:docMk/>
          <pc:sldMk cId="994272838" sldId="275"/>
        </pc:sldMkLst>
        <pc:spChg chg="mod">
          <ac:chgData name="Alberto Petillo" userId="dd35f5627cdd12a4" providerId="LiveId" clId="{80F707BF-F180-41AA-AB1F-EBE8ACAFAFE1}" dt="2024-07-09T13:31:14.934" v="755" actId="20577"/>
          <ac:spMkLst>
            <pc:docMk/>
            <pc:sldMk cId="994272838" sldId="275"/>
            <ac:spMk id="4" creationId="{E8735628-8230-BCF2-6A64-392372D3BFFF}"/>
          </ac:spMkLst>
        </pc:spChg>
      </pc:sldChg>
      <pc:sldChg chg="modSp mod">
        <pc:chgData name="Alberto Petillo" userId="dd35f5627cdd12a4" providerId="LiveId" clId="{80F707BF-F180-41AA-AB1F-EBE8ACAFAFE1}" dt="2024-07-09T15:07:03.023" v="3262" actId="14826"/>
        <pc:sldMkLst>
          <pc:docMk/>
          <pc:sldMk cId="4164122960" sldId="276"/>
        </pc:sldMkLst>
        <pc:spChg chg="mod">
          <ac:chgData name="Alberto Petillo" userId="dd35f5627cdd12a4" providerId="LiveId" clId="{80F707BF-F180-41AA-AB1F-EBE8ACAFAFE1}" dt="2024-07-09T13:51:36.505" v="1548" actId="20577"/>
          <ac:spMkLst>
            <pc:docMk/>
            <pc:sldMk cId="4164122960" sldId="276"/>
            <ac:spMk id="9" creationId="{36D428A2-8A4C-CE49-3A5E-CBB40FD872D0}"/>
          </ac:spMkLst>
        </pc:spChg>
        <pc:spChg chg="mod">
          <ac:chgData name="Alberto Petillo" userId="dd35f5627cdd12a4" providerId="LiveId" clId="{80F707BF-F180-41AA-AB1F-EBE8ACAFAFE1}" dt="2024-07-09T13:51:48.494" v="1557" actId="20577"/>
          <ac:spMkLst>
            <pc:docMk/>
            <pc:sldMk cId="4164122960" sldId="276"/>
            <ac:spMk id="11" creationId="{4475F6FD-2463-ADB6-EA34-015DC7CAF8F3}"/>
          </ac:spMkLst>
        </pc:spChg>
        <pc:spChg chg="mod">
          <ac:chgData name="Alberto Petillo" userId="dd35f5627cdd12a4" providerId="LiveId" clId="{80F707BF-F180-41AA-AB1F-EBE8ACAFAFE1}" dt="2024-07-09T13:51:53.650" v="1565" actId="20577"/>
          <ac:spMkLst>
            <pc:docMk/>
            <pc:sldMk cId="4164122960" sldId="276"/>
            <ac:spMk id="13" creationId="{5A76815C-F29C-1CC0-1984-5145B3A91550}"/>
          </ac:spMkLst>
        </pc:spChg>
        <pc:spChg chg="mod">
          <ac:chgData name="Alberto Petillo" userId="dd35f5627cdd12a4" providerId="LiveId" clId="{80F707BF-F180-41AA-AB1F-EBE8ACAFAFE1}" dt="2024-07-09T13:52:00.066" v="1577" actId="313"/>
          <ac:spMkLst>
            <pc:docMk/>
            <pc:sldMk cId="4164122960" sldId="276"/>
            <ac:spMk id="15" creationId="{AB43B3C9-79FB-529A-FE28-B875E462B044}"/>
          </ac:spMkLst>
        </pc:spChg>
        <pc:picChg chg="mod">
          <ac:chgData name="Alberto Petillo" userId="dd35f5627cdd12a4" providerId="LiveId" clId="{80F707BF-F180-41AA-AB1F-EBE8ACAFAFE1}" dt="2024-07-09T15:07:03.023" v="3262" actId="14826"/>
          <ac:picMkLst>
            <pc:docMk/>
            <pc:sldMk cId="4164122960" sldId="276"/>
            <ac:picMk id="36" creationId="{36315388-C7A8-C316-F71A-E27A7975FD71}"/>
          </ac:picMkLst>
        </pc:picChg>
      </pc:sldChg>
      <pc:sldChg chg="modSp mod">
        <pc:chgData name="Alberto Petillo" userId="dd35f5627cdd12a4" providerId="LiveId" clId="{80F707BF-F180-41AA-AB1F-EBE8ACAFAFE1}" dt="2024-07-09T15:07:32.004" v="3265" actId="14826"/>
        <pc:sldMkLst>
          <pc:docMk/>
          <pc:sldMk cId="2959257463" sldId="277"/>
        </pc:sldMkLst>
        <pc:spChg chg="mod">
          <ac:chgData name="Alberto Petillo" userId="dd35f5627cdd12a4" providerId="LiveId" clId="{80F707BF-F180-41AA-AB1F-EBE8ACAFAFE1}" dt="2024-07-09T13:52:52.282" v="1624" actId="20577"/>
          <ac:spMkLst>
            <pc:docMk/>
            <pc:sldMk cId="2959257463" sldId="277"/>
            <ac:spMk id="9" creationId="{36D428A2-8A4C-CE49-3A5E-CBB40FD872D0}"/>
          </ac:spMkLst>
        </pc:spChg>
        <pc:spChg chg="mod">
          <ac:chgData name="Alberto Petillo" userId="dd35f5627cdd12a4" providerId="LiveId" clId="{80F707BF-F180-41AA-AB1F-EBE8ACAFAFE1}" dt="2024-07-09T13:52:56.146" v="1627" actId="20577"/>
          <ac:spMkLst>
            <pc:docMk/>
            <pc:sldMk cId="2959257463" sldId="277"/>
            <ac:spMk id="11" creationId="{4475F6FD-2463-ADB6-EA34-015DC7CAF8F3}"/>
          </ac:spMkLst>
        </pc:spChg>
        <pc:spChg chg="mod">
          <ac:chgData name="Alberto Petillo" userId="dd35f5627cdd12a4" providerId="LiveId" clId="{80F707BF-F180-41AA-AB1F-EBE8ACAFAFE1}" dt="2024-07-09T13:53:00.231" v="1633" actId="20577"/>
          <ac:spMkLst>
            <pc:docMk/>
            <pc:sldMk cId="2959257463" sldId="277"/>
            <ac:spMk id="13" creationId="{5A76815C-F29C-1CC0-1984-5145B3A91550}"/>
          </ac:spMkLst>
        </pc:spChg>
        <pc:spChg chg="mod">
          <ac:chgData name="Alberto Petillo" userId="dd35f5627cdd12a4" providerId="LiveId" clId="{80F707BF-F180-41AA-AB1F-EBE8ACAFAFE1}" dt="2024-07-09T13:53:04.550" v="1645" actId="313"/>
          <ac:spMkLst>
            <pc:docMk/>
            <pc:sldMk cId="2959257463" sldId="277"/>
            <ac:spMk id="15" creationId="{AB43B3C9-79FB-529A-FE28-B875E462B044}"/>
          </ac:spMkLst>
        </pc:spChg>
        <pc:picChg chg="mod">
          <ac:chgData name="Alberto Petillo" userId="dd35f5627cdd12a4" providerId="LiveId" clId="{80F707BF-F180-41AA-AB1F-EBE8ACAFAFE1}" dt="2024-07-09T15:07:32.004" v="3265" actId="14826"/>
          <ac:picMkLst>
            <pc:docMk/>
            <pc:sldMk cId="2959257463" sldId="277"/>
            <ac:picMk id="36" creationId="{36315388-C7A8-C316-F71A-E27A7975FD71}"/>
          </ac:picMkLst>
        </pc:picChg>
      </pc:sldChg>
      <pc:sldChg chg="modSp mod">
        <pc:chgData name="Alberto Petillo" userId="dd35f5627cdd12a4" providerId="LiveId" clId="{80F707BF-F180-41AA-AB1F-EBE8ACAFAFE1}" dt="2024-07-09T15:08:16.234" v="3269" actId="14826"/>
        <pc:sldMkLst>
          <pc:docMk/>
          <pc:sldMk cId="1874150125" sldId="278"/>
        </pc:sldMkLst>
        <pc:spChg chg="mod">
          <ac:chgData name="Alberto Petillo" userId="dd35f5627cdd12a4" providerId="LiveId" clId="{80F707BF-F180-41AA-AB1F-EBE8ACAFAFE1}" dt="2024-07-09T13:23:53.598" v="440" actId="20577"/>
          <ac:spMkLst>
            <pc:docMk/>
            <pc:sldMk cId="1874150125" sldId="278"/>
            <ac:spMk id="9" creationId="{36D428A2-8A4C-CE49-3A5E-CBB40FD872D0}"/>
          </ac:spMkLst>
        </pc:spChg>
        <pc:spChg chg="mod">
          <ac:chgData name="Alberto Petillo" userId="dd35f5627cdd12a4" providerId="LiveId" clId="{80F707BF-F180-41AA-AB1F-EBE8ACAFAFE1}" dt="2024-07-09T13:24:00.711" v="443" actId="20577"/>
          <ac:spMkLst>
            <pc:docMk/>
            <pc:sldMk cId="1874150125" sldId="278"/>
            <ac:spMk id="11" creationId="{4475F6FD-2463-ADB6-EA34-015DC7CAF8F3}"/>
          </ac:spMkLst>
        </pc:spChg>
        <pc:spChg chg="mod">
          <ac:chgData name="Alberto Petillo" userId="dd35f5627cdd12a4" providerId="LiveId" clId="{80F707BF-F180-41AA-AB1F-EBE8ACAFAFE1}" dt="2024-07-09T13:24:06.311" v="449" actId="20577"/>
          <ac:spMkLst>
            <pc:docMk/>
            <pc:sldMk cId="1874150125" sldId="278"/>
            <ac:spMk id="13" creationId="{5A76815C-F29C-1CC0-1984-5145B3A91550}"/>
          </ac:spMkLst>
        </pc:spChg>
        <pc:spChg chg="mod">
          <ac:chgData name="Alberto Petillo" userId="dd35f5627cdd12a4" providerId="LiveId" clId="{80F707BF-F180-41AA-AB1F-EBE8ACAFAFE1}" dt="2024-07-09T13:24:12.710" v="461" actId="313"/>
          <ac:spMkLst>
            <pc:docMk/>
            <pc:sldMk cId="1874150125" sldId="278"/>
            <ac:spMk id="15" creationId="{AB43B3C9-79FB-529A-FE28-B875E462B044}"/>
          </ac:spMkLst>
        </pc:spChg>
        <pc:picChg chg="mod">
          <ac:chgData name="Alberto Petillo" userId="dd35f5627cdd12a4" providerId="LiveId" clId="{80F707BF-F180-41AA-AB1F-EBE8ACAFAFE1}" dt="2024-07-09T15:08:16.234" v="3269" actId="14826"/>
          <ac:picMkLst>
            <pc:docMk/>
            <pc:sldMk cId="1874150125" sldId="278"/>
            <ac:picMk id="36" creationId="{36315388-C7A8-C316-F71A-E27A7975FD71}"/>
          </ac:picMkLst>
        </pc:picChg>
      </pc:sldChg>
      <pc:sldChg chg="modSp mod">
        <pc:chgData name="Alberto Petillo" userId="dd35f5627cdd12a4" providerId="LiveId" clId="{80F707BF-F180-41AA-AB1F-EBE8ACAFAFE1}" dt="2024-07-09T15:08:43.978" v="3272" actId="14826"/>
        <pc:sldMkLst>
          <pc:docMk/>
          <pc:sldMk cId="3759172941" sldId="279"/>
        </pc:sldMkLst>
        <pc:spChg chg="mod">
          <ac:chgData name="Alberto Petillo" userId="dd35f5627cdd12a4" providerId="LiveId" clId="{80F707BF-F180-41AA-AB1F-EBE8ACAFAFE1}" dt="2024-07-09T13:25:53.431" v="490" actId="20577"/>
          <ac:spMkLst>
            <pc:docMk/>
            <pc:sldMk cId="3759172941" sldId="279"/>
            <ac:spMk id="9" creationId="{36D428A2-8A4C-CE49-3A5E-CBB40FD872D0}"/>
          </ac:spMkLst>
        </pc:spChg>
        <pc:spChg chg="mod">
          <ac:chgData name="Alberto Petillo" userId="dd35f5627cdd12a4" providerId="LiveId" clId="{80F707BF-F180-41AA-AB1F-EBE8ACAFAFE1}" dt="2024-07-09T13:25:57.595" v="493" actId="20577"/>
          <ac:spMkLst>
            <pc:docMk/>
            <pc:sldMk cId="3759172941" sldId="279"/>
            <ac:spMk id="11" creationId="{4475F6FD-2463-ADB6-EA34-015DC7CAF8F3}"/>
          </ac:spMkLst>
        </pc:spChg>
        <pc:spChg chg="mod">
          <ac:chgData name="Alberto Petillo" userId="dd35f5627cdd12a4" providerId="LiveId" clId="{80F707BF-F180-41AA-AB1F-EBE8ACAFAFE1}" dt="2024-07-09T13:26:03.664" v="499" actId="20577"/>
          <ac:spMkLst>
            <pc:docMk/>
            <pc:sldMk cId="3759172941" sldId="279"/>
            <ac:spMk id="13" creationId="{5A76815C-F29C-1CC0-1984-5145B3A91550}"/>
          </ac:spMkLst>
        </pc:spChg>
        <pc:spChg chg="mod">
          <ac:chgData name="Alberto Petillo" userId="dd35f5627cdd12a4" providerId="LiveId" clId="{80F707BF-F180-41AA-AB1F-EBE8ACAFAFE1}" dt="2024-07-09T13:26:09.971" v="511" actId="313"/>
          <ac:spMkLst>
            <pc:docMk/>
            <pc:sldMk cId="3759172941" sldId="279"/>
            <ac:spMk id="15" creationId="{AB43B3C9-79FB-529A-FE28-B875E462B044}"/>
          </ac:spMkLst>
        </pc:spChg>
        <pc:picChg chg="mod">
          <ac:chgData name="Alberto Petillo" userId="dd35f5627cdd12a4" providerId="LiveId" clId="{80F707BF-F180-41AA-AB1F-EBE8ACAFAFE1}" dt="2024-07-09T15:08:43.978" v="3272" actId="14826"/>
          <ac:picMkLst>
            <pc:docMk/>
            <pc:sldMk cId="3759172941" sldId="279"/>
            <ac:picMk id="36" creationId="{36315388-C7A8-C316-F71A-E27A7975FD71}"/>
          </ac:picMkLst>
        </pc:picChg>
      </pc:sldChg>
      <pc:sldChg chg="modSp mod">
        <pc:chgData name="Alberto Petillo" userId="dd35f5627cdd12a4" providerId="LiveId" clId="{80F707BF-F180-41AA-AB1F-EBE8ACAFAFE1}" dt="2024-07-09T15:09:04.625" v="3275" actId="14826"/>
        <pc:sldMkLst>
          <pc:docMk/>
          <pc:sldMk cId="1149479093" sldId="280"/>
        </pc:sldMkLst>
        <pc:spChg chg="mod">
          <ac:chgData name="Alberto Petillo" userId="dd35f5627cdd12a4" providerId="LiveId" clId="{80F707BF-F180-41AA-AB1F-EBE8ACAFAFE1}" dt="2024-07-09T13:27:35.357" v="581" actId="20577"/>
          <ac:spMkLst>
            <pc:docMk/>
            <pc:sldMk cId="1149479093" sldId="280"/>
            <ac:spMk id="9" creationId="{36D428A2-8A4C-CE49-3A5E-CBB40FD872D0}"/>
          </ac:spMkLst>
        </pc:spChg>
        <pc:spChg chg="mod">
          <ac:chgData name="Alberto Petillo" userId="dd35f5627cdd12a4" providerId="LiveId" clId="{80F707BF-F180-41AA-AB1F-EBE8ACAFAFE1}" dt="2024-07-09T13:27:39.619" v="584" actId="20577"/>
          <ac:spMkLst>
            <pc:docMk/>
            <pc:sldMk cId="1149479093" sldId="280"/>
            <ac:spMk id="11" creationId="{4475F6FD-2463-ADB6-EA34-015DC7CAF8F3}"/>
          </ac:spMkLst>
        </pc:spChg>
        <pc:spChg chg="mod">
          <ac:chgData name="Alberto Petillo" userId="dd35f5627cdd12a4" providerId="LiveId" clId="{80F707BF-F180-41AA-AB1F-EBE8ACAFAFE1}" dt="2024-07-09T13:27:45.705" v="598" actId="20577"/>
          <ac:spMkLst>
            <pc:docMk/>
            <pc:sldMk cId="1149479093" sldId="280"/>
            <ac:spMk id="13" creationId="{5A76815C-F29C-1CC0-1984-5145B3A91550}"/>
          </ac:spMkLst>
        </pc:spChg>
        <pc:spChg chg="mod">
          <ac:chgData name="Alberto Petillo" userId="dd35f5627cdd12a4" providerId="LiveId" clId="{80F707BF-F180-41AA-AB1F-EBE8ACAFAFE1}" dt="2024-07-09T13:28:37.717" v="628" actId="313"/>
          <ac:spMkLst>
            <pc:docMk/>
            <pc:sldMk cId="1149479093" sldId="280"/>
            <ac:spMk id="15" creationId="{AB43B3C9-79FB-529A-FE28-B875E462B044}"/>
          </ac:spMkLst>
        </pc:spChg>
        <pc:picChg chg="mod">
          <ac:chgData name="Alberto Petillo" userId="dd35f5627cdd12a4" providerId="LiveId" clId="{80F707BF-F180-41AA-AB1F-EBE8ACAFAFE1}" dt="2024-07-09T15:09:04.625" v="3275" actId="14826"/>
          <ac:picMkLst>
            <pc:docMk/>
            <pc:sldMk cId="1149479093" sldId="280"/>
            <ac:picMk id="36" creationId="{36315388-C7A8-C316-F71A-E27A7975FD71}"/>
          </ac:picMkLst>
        </pc:picChg>
      </pc:sldChg>
      <pc:sldChg chg="modSp add mod">
        <pc:chgData name="Alberto Petillo" userId="dd35f5627cdd12a4" providerId="LiveId" clId="{80F707BF-F180-41AA-AB1F-EBE8ACAFAFE1}" dt="2024-07-09T15:08:26.162" v="3270" actId="14826"/>
        <pc:sldMkLst>
          <pc:docMk/>
          <pc:sldMk cId="609982123" sldId="281"/>
        </pc:sldMkLst>
        <pc:picChg chg="mod">
          <ac:chgData name="Alberto Petillo" userId="dd35f5627cdd12a4" providerId="LiveId" clId="{80F707BF-F180-41AA-AB1F-EBE8ACAFAFE1}" dt="2024-07-09T15:08:26.162" v="3270" actId="14826"/>
          <ac:picMkLst>
            <pc:docMk/>
            <pc:sldMk cId="609982123" sldId="281"/>
            <ac:picMk id="36" creationId="{36315388-C7A8-C316-F71A-E27A7975FD71}"/>
          </ac:picMkLst>
        </pc:picChg>
      </pc:sldChg>
      <pc:sldChg chg="addSp delSp modSp add mod">
        <pc:chgData name="Alberto Petillo" userId="dd35f5627cdd12a4" providerId="LiveId" clId="{80F707BF-F180-41AA-AB1F-EBE8ACAFAFE1}" dt="2024-07-09T21:15:09.308" v="4049" actId="1076"/>
        <pc:sldMkLst>
          <pc:docMk/>
          <pc:sldMk cId="352654332" sldId="282"/>
        </pc:sldMkLst>
        <pc:spChg chg="del">
          <ac:chgData name="Alberto Petillo" userId="dd35f5627cdd12a4" providerId="LiveId" clId="{80F707BF-F180-41AA-AB1F-EBE8ACAFAFE1}" dt="2024-07-09T13:41:34.267" v="829" actId="478"/>
          <ac:spMkLst>
            <pc:docMk/>
            <pc:sldMk cId="352654332" sldId="282"/>
            <ac:spMk id="19" creationId="{DE3D8727-D0CE-5245-F7FE-FA1D53E5B18A}"/>
          </ac:spMkLst>
        </pc:spChg>
        <pc:spChg chg="del">
          <ac:chgData name="Alberto Petillo" userId="dd35f5627cdd12a4" providerId="LiveId" clId="{80F707BF-F180-41AA-AB1F-EBE8ACAFAFE1}" dt="2024-07-09T13:41:34.267" v="829" actId="478"/>
          <ac:spMkLst>
            <pc:docMk/>
            <pc:sldMk cId="352654332" sldId="282"/>
            <ac:spMk id="20" creationId="{06FCE0EE-0A36-3044-832D-78BBCED390A5}"/>
          </ac:spMkLst>
        </pc:spChg>
        <pc:spChg chg="del">
          <ac:chgData name="Alberto Petillo" userId="dd35f5627cdd12a4" providerId="LiveId" clId="{80F707BF-F180-41AA-AB1F-EBE8ACAFAFE1}" dt="2024-07-09T13:41:34.267" v="829" actId="478"/>
          <ac:spMkLst>
            <pc:docMk/>
            <pc:sldMk cId="352654332" sldId="282"/>
            <ac:spMk id="29" creationId="{1BF09B6D-E38C-C71C-2407-04DA001BCD1F}"/>
          </ac:spMkLst>
        </pc:spChg>
        <pc:picChg chg="add del mod">
          <ac:chgData name="Alberto Petillo" userId="dd35f5627cdd12a4" providerId="LiveId" clId="{80F707BF-F180-41AA-AB1F-EBE8ACAFAFE1}" dt="2024-07-09T13:42:01.169" v="838" actId="478"/>
          <ac:picMkLst>
            <pc:docMk/>
            <pc:sldMk cId="352654332" sldId="282"/>
            <ac:picMk id="3" creationId="{793C5C0F-142C-FEEC-14CE-98167A73716B}"/>
          </ac:picMkLst>
        </pc:picChg>
        <pc:picChg chg="del mod">
          <ac:chgData name="Alberto Petillo" userId="dd35f5627cdd12a4" providerId="LiveId" clId="{80F707BF-F180-41AA-AB1F-EBE8ACAFAFE1}" dt="2024-07-09T13:42:09.538" v="841" actId="478"/>
          <ac:picMkLst>
            <pc:docMk/>
            <pc:sldMk cId="352654332" sldId="282"/>
            <ac:picMk id="4" creationId="{A573CA6D-7F7E-DB25-D160-DB48DDBB92CE}"/>
          </ac:picMkLst>
        </pc:picChg>
        <pc:picChg chg="add mod">
          <ac:chgData name="Alberto Petillo" userId="dd35f5627cdd12a4" providerId="LiveId" clId="{80F707BF-F180-41AA-AB1F-EBE8ACAFAFE1}" dt="2024-07-09T15:04:06.215" v="3258" actId="14826"/>
          <ac:picMkLst>
            <pc:docMk/>
            <pc:sldMk cId="352654332" sldId="282"/>
            <ac:picMk id="7" creationId="{3EA03083-E881-FC6E-88AE-BBD52EA5FB18}"/>
          </ac:picMkLst>
        </pc:picChg>
        <pc:picChg chg="add mod">
          <ac:chgData name="Alberto Petillo" userId="dd35f5627cdd12a4" providerId="LiveId" clId="{80F707BF-F180-41AA-AB1F-EBE8ACAFAFE1}" dt="2024-07-09T21:15:09.308" v="4049" actId="1076"/>
          <ac:picMkLst>
            <pc:docMk/>
            <pc:sldMk cId="352654332" sldId="282"/>
            <ac:picMk id="9" creationId="{74BE7EFD-AAC9-C90A-270F-D2FCFEA17B94}"/>
          </ac:picMkLst>
        </pc:picChg>
        <pc:picChg chg="mod">
          <ac:chgData name="Alberto Petillo" userId="dd35f5627cdd12a4" providerId="LiveId" clId="{80F707BF-F180-41AA-AB1F-EBE8ACAFAFE1}" dt="2024-07-09T15:08:07.966" v="3268" actId="14826"/>
          <ac:picMkLst>
            <pc:docMk/>
            <pc:sldMk cId="352654332" sldId="282"/>
            <ac:picMk id="36" creationId="{36315388-C7A8-C316-F71A-E27A7975FD71}"/>
          </ac:picMkLst>
        </pc:picChg>
      </pc:sldChg>
      <pc:sldChg chg="delSp modSp add mod">
        <pc:chgData name="Alberto Petillo" userId="dd35f5627cdd12a4" providerId="LiveId" clId="{80F707BF-F180-41AA-AB1F-EBE8ACAFAFE1}" dt="2024-07-09T15:09:27.549" v="3278" actId="14826"/>
        <pc:sldMkLst>
          <pc:docMk/>
          <pc:sldMk cId="1395479401" sldId="283"/>
        </pc:sldMkLst>
        <pc:spChg chg="mod">
          <ac:chgData name="Alberto Petillo" userId="dd35f5627cdd12a4" providerId="LiveId" clId="{80F707BF-F180-41AA-AB1F-EBE8ACAFAFE1}" dt="2024-07-09T13:58:47.975" v="2164" actId="20577"/>
          <ac:spMkLst>
            <pc:docMk/>
            <pc:sldMk cId="1395479401" sldId="283"/>
            <ac:spMk id="6" creationId="{B2FEBC91-CBD3-F511-4423-006C96656076}"/>
          </ac:spMkLst>
        </pc:spChg>
        <pc:spChg chg="del">
          <ac:chgData name="Alberto Petillo" userId="dd35f5627cdd12a4" providerId="LiveId" clId="{80F707BF-F180-41AA-AB1F-EBE8ACAFAFE1}" dt="2024-07-09T14:37:41.004" v="3238" actId="478"/>
          <ac:spMkLst>
            <pc:docMk/>
            <pc:sldMk cId="1395479401" sldId="283"/>
            <ac:spMk id="7" creationId="{D06C37FA-7AC8-74C2-D7AE-FE55BD250FEB}"/>
          </ac:spMkLst>
        </pc:spChg>
        <pc:picChg chg="mod">
          <ac:chgData name="Alberto Petillo" userId="dd35f5627cdd12a4" providerId="LiveId" clId="{80F707BF-F180-41AA-AB1F-EBE8ACAFAFE1}" dt="2024-07-09T15:09:27.549" v="3278" actId="14826"/>
          <ac:picMkLst>
            <pc:docMk/>
            <pc:sldMk cId="1395479401" sldId="283"/>
            <ac:picMk id="36" creationId="{36315388-C7A8-C316-F71A-E27A7975FD71}"/>
          </ac:picMkLst>
        </pc:picChg>
      </pc:sldChg>
    </pc:docChg>
  </pc:docChgLst>
  <pc:docChgLst>
    <pc:chgData name="Alberto Petillo" userId="dd35f5627cdd12a4" providerId="LiveId" clId="{514C5F3D-6B4E-4B78-B9D3-D5CDB336FC85}"/>
    <pc:docChg chg="undo custSel addSld delSld modSld sldOrd">
      <pc:chgData name="Alberto Petillo" userId="dd35f5627cdd12a4" providerId="LiveId" clId="{514C5F3D-6B4E-4B78-B9D3-D5CDB336FC85}" dt="2024-07-17T13:54:36.450" v="5200" actId="20577"/>
      <pc:docMkLst>
        <pc:docMk/>
      </pc:docMkLst>
      <pc:sldChg chg="delSp modSp mod">
        <pc:chgData name="Alberto Petillo" userId="dd35f5627cdd12a4" providerId="LiveId" clId="{514C5F3D-6B4E-4B78-B9D3-D5CDB336FC85}" dt="2024-07-17T00:02:31.880" v="51" actId="478"/>
        <pc:sldMkLst>
          <pc:docMk/>
          <pc:sldMk cId="1353340343" sldId="256"/>
        </pc:sldMkLst>
        <pc:spChg chg="mod">
          <ac:chgData name="Alberto Petillo" userId="dd35f5627cdd12a4" providerId="LiveId" clId="{514C5F3D-6B4E-4B78-B9D3-D5CDB336FC85}" dt="2024-07-17T00:02:24.895" v="47" actId="403"/>
          <ac:spMkLst>
            <pc:docMk/>
            <pc:sldMk cId="1353340343" sldId="256"/>
            <ac:spMk id="2" creationId="{A486B46F-918C-F7C8-4C80-F9CDC58D35B3}"/>
          </ac:spMkLst>
        </pc:spChg>
        <pc:picChg chg="mod">
          <ac:chgData name="Alberto Petillo" userId="dd35f5627cdd12a4" providerId="LiveId" clId="{514C5F3D-6B4E-4B78-B9D3-D5CDB336FC85}" dt="2024-07-17T00:02:30.098" v="49" actId="1076"/>
          <ac:picMkLst>
            <pc:docMk/>
            <pc:sldMk cId="1353340343" sldId="256"/>
            <ac:picMk id="4" creationId="{6AEE48C6-780F-A762-3138-9EB16A901173}"/>
          </ac:picMkLst>
        </pc:picChg>
        <pc:picChg chg="del">
          <ac:chgData name="Alberto Petillo" userId="dd35f5627cdd12a4" providerId="LiveId" clId="{514C5F3D-6B4E-4B78-B9D3-D5CDB336FC85}" dt="2024-07-17T00:02:31.880" v="51" actId="478"/>
          <ac:picMkLst>
            <pc:docMk/>
            <pc:sldMk cId="1353340343" sldId="256"/>
            <ac:picMk id="8" creationId="{501D5C93-2E23-554F-8DA7-EA50F7ED4574}"/>
          </ac:picMkLst>
        </pc:picChg>
        <pc:picChg chg="del">
          <ac:chgData name="Alberto Petillo" userId="dd35f5627cdd12a4" providerId="LiveId" clId="{514C5F3D-6B4E-4B78-B9D3-D5CDB336FC85}" dt="2024-07-17T00:02:31.286" v="50" actId="478"/>
          <ac:picMkLst>
            <pc:docMk/>
            <pc:sldMk cId="1353340343" sldId="256"/>
            <ac:picMk id="10" creationId="{8F509758-911F-DD16-C67F-D2936B0393B5}"/>
          </ac:picMkLst>
        </pc:picChg>
      </pc:sldChg>
      <pc:sldChg chg="delSp modSp mod ord">
        <pc:chgData name="Alberto Petillo" userId="dd35f5627cdd12a4" providerId="LiveId" clId="{514C5F3D-6B4E-4B78-B9D3-D5CDB336FC85}" dt="2024-07-17T01:27:43.259" v="2666" actId="113"/>
        <pc:sldMkLst>
          <pc:docMk/>
          <pc:sldMk cId="4282777845" sldId="257"/>
        </pc:sldMkLst>
        <pc:spChg chg="mod">
          <ac:chgData name="Alberto Petillo" userId="dd35f5627cdd12a4" providerId="LiveId" clId="{514C5F3D-6B4E-4B78-B9D3-D5CDB336FC85}" dt="2024-07-17T01:27:43.259" v="2666" actId="113"/>
          <ac:spMkLst>
            <pc:docMk/>
            <pc:sldMk cId="4282777845" sldId="257"/>
            <ac:spMk id="2" creationId="{63F93D0A-61E3-D71F-37BE-1443C1F824BE}"/>
          </ac:spMkLst>
        </pc:spChg>
        <pc:spChg chg="mod">
          <ac:chgData name="Alberto Petillo" userId="dd35f5627cdd12a4" providerId="LiveId" clId="{514C5F3D-6B4E-4B78-B9D3-D5CDB336FC85}" dt="2024-07-17T01:27:41.650" v="2665" actId="113"/>
          <ac:spMkLst>
            <pc:docMk/>
            <pc:sldMk cId="4282777845" sldId="257"/>
            <ac:spMk id="3" creationId="{1F48F4C7-40E7-FCC0-C281-8918CEEBF74D}"/>
          </ac:spMkLst>
        </pc:spChg>
        <pc:picChg chg="del">
          <ac:chgData name="Alberto Petillo" userId="dd35f5627cdd12a4" providerId="LiveId" clId="{514C5F3D-6B4E-4B78-B9D3-D5CDB336FC85}" dt="2024-07-17T00:05:48.975" v="198" actId="478"/>
          <ac:picMkLst>
            <pc:docMk/>
            <pc:sldMk cId="4282777845" sldId="257"/>
            <ac:picMk id="8" creationId="{128AA0A9-5679-7F5B-E62C-DE62B3784691}"/>
          </ac:picMkLst>
        </pc:picChg>
      </pc:sldChg>
      <pc:sldChg chg="modSp mod">
        <pc:chgData name="Alberto Petillo" userId="dd35f5627cdd12a4" providerId="LiveId" clId="{514C5F3D-6B4E-4B78-B9D3-D5CDB336FC85}" dt="2024-07-17T00:43:53.898" v="713" actId="14826"/>
        <pc:sldMkLst>
          <pc:docMk/>
          <pc:sldMk cId="873735008" sldId="260"/>
        </pc:sldMkLst>
        <pc:spChg chg="mod">
          <ac:chgData name="Alberto Petillo" userId="dd35f5627cdd12a4" providerId="LiveId" clId="{514C5F3D-6B4E-4B78-B9D3-D5CDB336FC85}" dt="2024-07-17T00:34:13.917" v="692" actId="20577"/>
          <ac:spMkLst>
            <pc:docMk/>
            <pc:sldMk cId="873735008" sldId="260"/>
            <ac:spMk id="2" creationId="{0B805834-EC27-AEB6-6EA2-9790EC436306}"/>
          </ac:spMkLst>
        </pc:spChg>
        <pc:spChg chg="mod">
          <ac:chgData name="Alberto Petillo" userId="dd35f5627cdd12a4" providerId="LiveId" clId="{514C5F3D-6B4E-4B78-B9D3-D5CDB336FC85}" dt="2024-07-17T00:11:12.600" v="312" actId="20577"/>
          <ac:spMkLst>
            <pc:docMk/>
            <pc:sldMk cId="873735008" sldId="260"/>
            <ac:spMk id="5" creationId="{F14A83D6-31A8-DD28-D043-F9A554DE18A2}"/>
          </ac:spMkLst>
        </pc:spChg>
        <pc:spChg chg="mod">
          <ac:chgData name="Alberto Petillo" userId="dd35f5627cdd12a4" providerId="LiveId" clId="{514C5F3D-6B4E-4B78-B9D3-D5CDB336FC85}" dt="2024-07-17T00:11:18.992" v="328" actId="20577"/>
          <ac:spMkLst>
            <pc:docMk/>
            <pc:sldMk cId="873735008" sldId="260"/>
            <ac:spMk id="7" creationId="{238C4671-386C-FDC8-68D9-89D0898B4C7A}"/>
          </ac:spMkLst>
        </pc:spChg>
        <pc:spChg chg="mod">
          <ac:chgData name="Alberto Petillo" userId="dd35f5627cdd12a4" providerId="LiveId" clId="{514C5F3D-6B4E-4B78-B9D3-D5CDB336FC85}" dt="2024-07-17T00:11:45.058" v="381" actId="1076"/>
          <ac:spMkLst>
            <pc:docMk/>
            <pc:sldMk cId="873735008" sldId="260"/>
            <ac:spMk id="9" creationId="{36D428A2-8A4C-CE49-3A5E-CBB40FD872D0}"/>
          </ac:spMkLst>
        </pc:spChg>
        <pc:spChg chg="mod">
          <ac:chgData name="Alberto Petillo" userId="dd35f5627cdd12a4" providerId="LiveId" clId="{514C5F3D-6B4E-4B78-B9D3-D5CDB336FC85}" dt="2024-07-17T00:15:39.926" v="397" actId="20577"/>
          <ac:spMkLst>
            <pc:docMk/>
            <pc:sldMk cId="873735008" sldId="260"/>
            <ac:spMk id="11" creationId="{4475F6FD-2463-ADB6-EA34-015DC7CAF8F3}"/>
          </ac:spMkLst>
        </pc:spChg>
        <pc:spChg chg="mod">
          <ac:chgData name="Alberto Petillo" userId="dd35f5627cdd12a4" providerId="LiveId" clId="{514C5F3D-6B4E-4B78-B9D3-D5CDB336FC85}" dt="2024-07-17T00:15:55.615" v="419" actId="1076"/>
          <ac:spMkLst>
            <pc:docMk/>
            <pc:sldMk cId="873735008" sldId="260"/>
            <ac:spMk id="13" creationId="{5A76815C-F29C-1CC0-1984-5145B3A91550}"/>
          </ac:spMkLst>
        </pc:spChg>
        <pc:spChg chg="mod">
          <ac:chgData name="Alberto Petillo" userId="dd35f5627cdd12a4" providerId="LiveId" clId="{514C5F3D-6B4E-4B78-B9D3-D5CDB336FC85}" dt="2024-07-17T00:16:03.725" v="428" actId="20577"/>
          <ac:spMkLst>
            <pc:docMk/>
            <pc:sldMk cId="873735008" sldId="260"/>
            <ac:spMk id="15" creationId="{AB43B3C9-79FB-529A-FE28-B875E462B044}"/>
          </ac:spMkLst>
        </pc:spChg>
        <pc:picChg chg="mod">
          <ac:chgData name="Alberto Petillo" userId="dd35f5627cdd12a4" providerId="LiveId" clId="{514C5F3D-6B4E-4B78-B9D3-D5CDB336FC85}" dt="2024-07-17T00:43:53.898" v="713" actId="14826"/>
          <ac:picMkLst>
            <pc:docMk/>
            <pc:sldMk cId="873735008" sldId="260"/>
            <ac:picMk id="36" creationId="{36315388-C7A8-C316-F71A-E27A7975FD71}"/>
          </ac:picMkLst>
        </pc:picChg>
      </pc:sldChg>
      <pc:sldChg chg="addSp delSp modSp mod">
        <pc:chgData name="Alberto Petillo" userId="dd35f5627cdd12a4" providerId="LiveId" clId="{514C5F3D-6B4E-4B78-B9D3-D5CDB336FC85}" dt="2024-07-17T13:51:08.036" v="5198" actId="20577"/>
        <pc:sldMkLst>
          <pc:docMk/>
          <pc:sldMk cId="2717282040" sldId="261"/>
        </pc:sldMkLst>
        <pc:spChg chg="mod">
          <ac:chgData name="Alberto Petillo" userId="dd35f5627cdd12a4" providerId="LiveId" clId="{514C5F3D-6B4E-4B78-B9D3-D5CDB336FC85}" dt="2024-07-17T00:18:28.750" v="473" actId="14100"/>
          <ac:spMkLst>
            <pc:docMk/>
            <pc:sldMk cId="2717282040" sldId="261"/>
            <ac:spMk id="5" creationId="{F14A83D6-31A8-DD28-D043-F9A554DE18A2}"/>
          </ac:spMkLst>
        </pc:spChg>
        <pc:spChg chg="add mod">
          <ac:chgData name="Alberto Petillo" userId="dd35f5627cdd12a4" providerId="LiveId" clId="{514C5F3D-6B4E-4B78-B9D3-D5CDB336FC85}" dt="2024-07-17T13:51:08.036" v="5198" actId="20577"/>
          <ac:spMkLst>
            <pc:docMk/>
            <pc:sldMk cId="2717282040" sldId="261"/>
            <ac:spMk id="7" creationId="{6AF6B5EE-68E7-5BB7-34A6-08ADDC19177C}"/>
          </ac:spMkLst>
        </pc:spChg>
        <pc:spChg chg="add mod">
          <ac:chgData name="Alberto Petillo" userId="dd35f5627cdd12a4" providerId="LiveId" clId="{514C5F3D-6B4E-4B78-B9D3-D5CDB336FC85}" dt="2024-07-17T00:59:41.819" v="1657" actId="1076"/>
          <ac:spMkLst>
            <pc:docMk/>
            <pc:sldMk cId="2717282040" sldId="261"/>
            <ac:spMk id="11" creationId="{75AE95B0-AA93-9246-DF20-C0AB521018A0}"/>
          </ac:spMkLst>
        </pc:spChg>
        <pc:spChg chg="del mod">
          <ac:chgData name="Alberto Petillo" userId="dd35f5627cdd12a4" providerId="LiveId" clId="{514C5F3D-6B4E-4B78-B9D3-D5CDB336FC85}" dt="2024-07-17T00:17:35.774" v="434" actId="478"/>
          <ac:spMkLst>
            <pc:docMk/>
            <pc:sldMk cId="2717282040" sldId="261"/>
            <ac:spMk id="15" creationId="{E3E3DB95-9824-D85F-8C59-8C6ADA213809}"/>
          </ac:spMkLst>
        </pc:spChg>
        <pc:spChg chg="del">
          <ac:chgData name="Alberto Petillo" userId="dd35f5627cdd12a4" providerId="LiveId" clId="{514C5F3D-6B4E-4B78-B9D3-D5CDB336FC85}" dt="2024-07-17T00:17:42.150" v="438" actId="478"/>
          <ac:spMkLst>
            <pc:docMk/>
            <pc:sldMk cId="2717282040" sldId="261"/>
            <ac:spMk id="25" creationId="{52991539-AD64-265A-A35E-607540F6B80D}"/>
          </ac:spMkLst>
        </pc:spChg>
        <pc:spChg chg="del">
          <ac:chgData name="Alberto Petillo" userId="dd35f5627cdd12a4" providerId="LiveId" clId="{514C5F3D-6B4E-4B78-B9D3-D5CDB336FC85}" dt="2024-07-17T00:17:29.715" v="431" actId="478"/>
          <ac:spMkLst>
            <pc:docMk/>
            <pc:sldMk cId="2717282040" sldId="261"/>
            <ac:spMk id="26" creationId="{B5B4A5FC-3F28-6F74-A21E-425659F8439F}"/>
          </ac:spMkLst>
        </pc:spChg>
        <pc:spChg chg="del">
          <ac:chgData name="Alberto Petillo" userId="dd35f5627cdd12a4" providerId="LiveId" clId="{514C5F3D-6B4E-4B78-B9D3-D5CDB336FC85}" dt="2024-07-17T00:17:29.715" v="431" actId="478"/>
          <ac:spMkLst>
            <pc:docMk/>
            <pc:sldMk cId="2717282040" sldId="261"/>
            <ac:spMk id="28" creationId="{1DE6F09F-57FB-F43A-10A3-EABAB609014E}"/>
          </ac:spMkLst>
        </pc:spChg>
        <pc:spChg chg="del">
          <ac:chgData name="Alberto Petillo" userId="dd35f5627cdd12a4" providerId="LiveId" clId="{514C5F3D-6B4E-4B78-B9D3-D5CDB336FC85}" dt="2024-07-17T00:17:29.715" v="431" actId="478"/>
          <ac:spMkLst>
            <pc:docMk/>
            <pc:sldMk cId="2717282040" sldId="261"/>
            <ac:spMk id="31" creationId="{D6A9520F-76B7-0898-5F1D-654D3AA2E6B4}"/>
          </ac:spMkLst>
        </pc:spChg>
        <pc:spChg chg="del">
          <ac:chgData name="Alberto Petillo" userId="dd35f5627cdd12a4" providerId="LiveId" clId="{514C5F3D-6B4E-4B78-B9D3-D5CDB336FC85}" dt="2024-07-17T00:17:29.715" v="431" actId="478"/>
          <ac:spMkLst>
            <pc:docMk/>
            <pc:sldMk cId="2717282040" sldId="261"/>
            <ac:spMk id="32" creationId="{48824D27-8F9D-356A-0BE6-6AACC80C5F40}"/>
          </ac:spMkLst>
        </pc:spChg>
        <pc:spChg chg="del">
          <ac:chgData name="Alberto Petillo" userId="dd35f5627cdd12a4" providerId="LiveId" clId="{514C5F3D-6B4E-4B78-B9D3-D5CDB336FC85}" dt="2024-07-17T00:17:29.715" v="431" actId="478"/>
          <ac:spMkLst>
            <pc:docMk/>
            <pc:sldMk cId="2717282040" sldId="261"/>
            <ac:spMk id="33" creationId="{FC5664F6-CE4A-8C14-3695-CAAAC600187C}"/>
          </ac:spMkLst>
        </pc:spChg>
        <pc:spChg chg="del">
          <ac:chgData name="Alberto Petillo" userId="dd35f5627cdd12a4" providerId="LiveId" clId="{514C5F3D-6B4E-4B78-B9D3-D5CDB336FC85}" dt="2024-07-17T00:17:38.994" v="435" actId="478"/>
          <ac:spMkLst>
            <pc:docMk/>
            <pc:sldMk cId="2717282040" sldId="261"/>
            <ac:spMk id="37" creationId="{105C7653-9F88-F5DA-E53D-13B07F585539}"/>
          </ac:spMkLst>
        </pc:spChg>
        <pc:spChg chg="del">
          <ac:chgData name="Alberto Petillo" userId="dd35f5627cdd12a4" providerId="LiveId" clId="{514C5F3D-6B4E-4B78-B9D3-D5CDB336FC85}" dt="2024-07-17T00:17:29.715" v="431" actId="478"/>
          <ac:spMkLst>
            <pc:docMk/>
            <pc:sldMk cId="2717282040" sldId="261"/>
            <ac:spMk id="38" creationId="{0EEBA6B3-911E-29E6-7AB9-7A780E140C35}"/>
          </ac:spMkLst>
        </pc:spChg>
        <pc:spChg chg="del">
          <ac:chgData name="Alberto Petillo" userId="dd35f5627cdd12a4" providerId="LiveId" clId="{514C5F3D-6B4E-4B78-B9D3-D5CDB336FC85}" dt="2024-07-17T00:17:29.715" v="431" actId="478"/>
          <ac:spMkLst>
            <pc:docMk/>
            <pc:sldMk cId="2717282040" sldId="261"/>
            <ac:spMk id="40" creationId="{29EFD983-963E-0FED-6F58-0E863BE3DA07}"/>
          </ac:spMkLst>
        </pc:spChg>
        <pc:spChg chg="del">
          <ac:chgData name="Alberto Petillo" userId="dd35f5627cdd12a4" providerId="LiveId" clId="{514C5F3D-6B4E-4B78-B9D3-D5CDB336FC85}" dt="2024-07-17T00:17:29.715" v="431" actId="478"/>
          <ac:spMkLst>
            <pc:docMk/>
            <pc:sldMk cId="2717282040" sldId="261"/>
            <ac:spMk id="45" creationId="{8C559D4D-AE03-2296-34C8-A1F1C7D3FEB3}"/>
          </ac:spMkLst>
        </pc:spChg>
        <pc:spChg chg="del">
          <ac:chgData name="Alberto Petillo" userId="dd35f5627cdd12a4" providerId="LiveId" clId="{514C5F3D-6B4E-4B78-B9D3-D5CDB336FC85}" dt="2024-07-17T00:17:29.715" v="431" actId="478"/>
          <ac:spMkLst>
            <pc:docMk/>
            <pc:sldMk cId="2717282040" sldId="261"/>
            <ac:spMk id="47" creationId="{FD6DBE6E-C5EC-AE5E-E08A-89743B507A49}"/>
          </ac:spMkLst>
        </pc:spChg>
        <pc:spChg chg="del">
          <ac:chgData name="Alberto Petillo" userId="dd35f5627cdd12a4" providerId="LiveId" clId="{514C5F3D-6B4E-4B78-B9D3-D5CDB336FC85}" dt="2024-07-17T00:17:29.715" v="431" actId="478"/>
          <ac:spMkLst>
            <pc:docMk/>
            <pc:sldMk cId="2717282040" sldId="261"/>
            <ac:spMk id="48" creationId="{6DF97E3D-7038-5C7E-671F-1D58C5974778}"/>
          </ac:spMkLst>
        </pc:spChg>
        <pc:spChg chg="del">
          <ac:chgData name="Alberto Petillo" userId="dd35f5627cdd12a4" providerId="LiveId" clId="{514C5F3D-6B4E-4B78-B9D3-D5CDB336FC85}" dt="2024-07-17T00:17:33.051" v="432" actId="478"/>
          <ac:spMkLst>
            <pc:docMk/>
            <pc:sldMk cId="2717282040" sldId="261"/>
            <ac:spMk id="50" creationId="{52777C97-3C85-553A-28F7-FDD3B98E4AE5}"/>
          </ac:spMkLst>
        </pc:spChg>
        <pc:spChg chg="del">
          <ac:chgData name="Alberto Petillo" userId="dd35f5627cdd12a4" providerId="LiveId" clId="{514C5F3D-6B4E-4B78-B9D3-D5CDB336FC85}" dt="2024-07-17T00:17:33.051" v="432" actId="478"/>
          <ac:spMkLst>
            <pc:docMk/>
            <pc:sldMk cId="2717282040" sldId="261"/>
            <ac:spMk id="51" creationId="{2E6B065F-8170-2388-0C0F-3855F2A934D9}"/>
          </ac:spMkLst>
        </pc:spChg>
        <pc:spChg chg="del">
          <ac:chgData name="Alberto Petillo" userId="dd35f5627cdd12a4" providerId="LiveId" clId="{514C5F3D-6B4E-4B78-B9D3-D5CDB336FC85}" dt="2024-07-17T00:17:29.715" v="431" actId="478"/>
          <ac:spMkLst>
            <pc:docMk/>
            <pc:sldMk cId="2717282040" sldId="261"/>
            <ac:spMk id="52" creationId="{55689D89-3665-6CAB-2059-618ABF98A86B}"/>
          </ac:spMkLst>
        </pc:spChg>
        <pc:picChg chg="del mod">
          <ac:chgData name="Alberto Petillo" userId="dd35f5627cdd12a4" providerId="LiveId" clId="{514C5F3D-6B4E-4B78-B9D3-D5CDB336FC85}" dt="2024-07-17T00:17:29.715" v="431" actId="478"/>
          <ac:picMkLst>
            <pc:docMk/>
            <pc:sldMk cId="2717282040" sldId="261"/>
            <ac:picMk id="3" creationId="{24986B83-923E-3773-3551-21A3DBF171E5}"/>
          </ac:picMkLst>
        </pc:picChg>
        <pc:picChg chg="del">
          <ac:chgData name="Alberto Petillo" userId="dd35f5627cdd12a4" providerId="LiveId" clId="{514C5F3D-6B4E-4B78-B9D3-D5CDB336FC85}" dt="2024-07-17T00:17:29.715" v="431" actId="478"/>
          <ac:picMkLst>
            <pc:docMk/>
            <pc:sldMk cId="2717282040" sldId="261"/>
            <ac:picMk id="6" creationId="{16744E4C-4D10-070E-8B40-0246DE3E4677}"/>
          </ac:picMkLst>
        </pc:picChg>
        <pc:picChg chg="del">
          <ac:chgData name="Alberto Petillo" userId="dd35f5627cdd12a4" providerId="LiveId" clId="{514C5F3D-6B4E-4B78-B9D3-D5CDB336FC85}" dt="2024-07-17T00:17:29.715" v="431" actId="478"/>
          <ac:picMkLst>
            <pc:docMk/>
            <pc:sldMk cId="2717282040" sldId="261"/>
            <ac:picMk id="8" creationId="{D6EAE19F-891A-7666-B20F-AFD5279FC348}"/>
          </ac:picMkLst>
        </pc:picChg>
        <pc:picChg chg="del">
          <ac:chgData name="Alberto Petillo" userId="dd35f5627cdd12a4" providerId="LiveId" clId="{514C5F3D-6B4E-4B78-B9D3-D5CDB336FC85}" dt="2024-07-17T00:17:29.715" v="431" actId="478"/>
          <ac:picMkLst>
            <pc:docMk/>
            <pc:sldMk cId="2717282040" sldId="261"/>
            <ac:picMk id="9" creationId="{1FE8E761-2F4E-5100-30DC-2DF2DC27E4CD}"/>
          </ac:picMkLst>
        </pc:picChg>
        <pc:picChg chg="del">
          <ac:chgData name="Alberto Petillo" userId="dd35f5627cdd12a4" providerId="LiveId" clId="{514C5F3D-6B4E-4B78-B9D3-D5CDB336FC85}" dt="2024-07-17T00:17:40.603" v="437" actId="478"/>
          <ac:picMkLst>
            <pc:docMk/>
            <pc:sldMk cId="2717282040" sldId="261"/>
            <ac:picMk id="21" creationId="{12026642-04C9-F107-1554-8D536AA1E4CC}"/>
          </ac:picMkLst>
        </pc:picChg>
        <pc:picChg chg="del">
          <ac:chgData name="Alberto Petillo" userId="dd35f5627cdd12a4" providerId="LiveId" clId="{514C5F3D-6B4E-4B78-B9D3-D5CDB336FC85}" dt="2024-07-17T00:17:40.040" v="436" actId="478"/>
          <ac:picMkLst>
            <pc:docMk/>
            <pc:sldMk cId="2717282040" sldId="261"/>
            <ac:picMk id="1026" creationId="{9A0DA9DC-0730-83FC-1F81-1FC298BB807C}"/>
          </ac:picMkLst>
        </pc:picChg>
        <pc:cxnChg chg="del">
          <ac:chgData name="Alberto Petillo" userId="dd35f5627cdd12a4" providerId="LiveId" clId="{514C5F3D-6B4E-4B78-B9D3-D5CDB336FC85}" dt="2024-07-17T00:17:29.715" v="431" actId="478"/>
          <ac:cxnSpMkLst>
            <pc:docMk/>
            <pc:sldMk cId="2717282040" sldId="261"/>
            <ac:cxnSpMk id="2" creationId="{4675FCFC-C9F4-3E17-FA11-4088E26A8DF8}"/>
          </ac:cxnSpMkLst>
        </pc:cxnChg>
        <pc:cxnChg chg="del mod">
          <ac:chgData name="Alberto Petillo" userId="dd35f5627cdd12a4" providerId="LiveId" clId="{514C5F3D-6B4E-4B78-B9D3-D5CDB336FC85}" dt="2024-07-17T00:17:29.715" v="431" actId="478"/>
          <ac:cxnSpMkLst>
            <pc:docMk/>
            <pc:sldMk cId="2717282040" sldId="261"/>
            <ac:cxnSpMk id="13" creationId="{440BD6E9-1ADC-C8C7-CDC9-D3D12E1B523F}"/>
          </ac:cxnSpMkLst>
        </pc:cxnChg>
        <pc:cxnChg chg="del">
          <ac:chgData name="Alberto Petillo" userId="dd35f5627cdd12a4" providerId="LiveId" clId="{514C5F3D-6B4E-4B78-B9D3-D5CDB336FC85}" dt="2024-07-17T00:17:29.715" v="431" actId="478"/>
          <ac:cxnSpMkLst>
            <pc:docMk/>
            <pc:sldMk cId="2717282040" sldId="261"/>
            <ac:cxnSpMk id="16" creationId="{4165FECF-2463-3CD3-20EB-AF7016743DAE}"/>
          </ac:cxnSpMkLst>
        </pc:cxnChg>
        <pc:cxnChg chg="del">
          <ac:chgData name="Alberto Petillo" userId="dd35f5627cdd12a4" providerId="LiveId" clId="{514C5F3D-6B4E-4B78-B9D3-D5CDB336FC85}" dt="2024-07-17T00:17:29.715" v="431" actId="478"/>
          <ac:cxnSpMkLst>
            <pc:docMk/>
            <pc:sldMk cId="2717282040" sldId="261"/>
            <ac:cxnSpMk id="17" creationId="{FA69C446-7F58-531B-7F5B-28002A205049}"/>
          </ac:cxnSpMkLst>
        </pc:cxnChg>
        <pc:cxnChg chg="del">
          <ac:chgData name="Alberto Petillo" userId="dd35f5627cdd12a4" providerId="LiveId" clId="{514C5F3D-6B4E-4B78-B9D3-D5CDB336FC85}" dt="2024-07-17T00:17:29.715" v="431" actId="478"/>
          <ac:cxnSpMkLst>
            <pc:docMk/>
            <pc:sldMk cId="2717282040" sldId="261"/>
            <ac:cxnSpMk id="27" creationId="{07D10BD3-6157-731B-334D-A7B004E22BFE}"/>
          </ac:cxnSpMkLst>
        </pc:cxnChg>
        <pc:cxnChg chg="del">
          <ac:chgData name="Alberto Petillo" userId="dd35f5627cdd12a4" providerId="LiveId" clId="{514C5F3D-6B4E-4B78-B9D3-D5CDB336FC85}" dt="2024-07-17T00:17:29.715" v="431" actId="478"/>
          <ac:cxnSpMkLst>
            <pc:docMk/>
            <pc:sldMk cId="2717282040" sldId="261"/>
            <ac:cxnSpMk id="30" creationId="{C7CAA3A0-752F-A787-453B-5BCC28887461}"/>
          </ac:cxnSpMkLst>
        </pc:cxnChg>
        <pc:cxnChg chg="del">
          <ac:chgData name="Alberto Petillo" userId="dd35f5627cdd12a4" providerId="LiveId" clId="{514C5F3D-6B4E-4B78-B9D3-D5CDB336FC85}" dt="2024-07-17T00:17:29.715" v="431" actId="478"/>
          <ac:cxnSpMkLst>
            <pc:docMk/>
            <pc:sldMk cId="2717282040" sldId="261"/>
            <ac:cxnSpMk id="39" creationId="{7890BC5B-EDDE-C947-C7C3-2FED7BFB00D4}"/>
          </ac:cxnSpMkLst>
        </pc:cxnChg>
      </pc:sldChg>
      <pc:sldChg chg="del">
        <pc:chgData name="Alberto Petillo" userId="dd35f5627cdd12a4" providerId="LiveId" clId="{514C5F3D-6B4E-4B78-B9D3-D5CDB336FC85}" dt="2024-07-17T00:18:54.331" v="479" actId="47"/>
        <pc:sldMkLst>
          <pc:docMk/>
          <pc:sldMk cId="2262218340" sldId="262"/>
        </pc:sldMkLst>
      </pc:sldChg>
      <pc:sldChg chg="addSp delSp modSp mod">
        <pc:chgData name="Alberto Petillo" userId="dd35f5627cdd12a4" providerId="LiveId" clId="{514C5F3D-6B4E-4B78-B9D3-D5CDB336FC85}" dt="2024-07-17T01:14:31.954" v="2194" actId="1076"/>
        <pc:sldMkLst>
          <pc:docMk/>
          <pc:sldMk cId="1762465598" sldId="263"/>
        </pc:sldMkLst>
        <pc:spChg chg="del">
          <ac:chgData name="Alberto Petillo" userId="dd35f5627cdd12a4" providerId="LiveId" clId="{514C5F3D-6B4E-4B78-B9D3-D5CDB336FC85}" dt="2024-07-17T00:24:29.662" v="481" actId="478"/>
          <ac:spMkLst>
            <pc:docMk/>
            <pc:sldMk cId="1762465598" sldId="263"/>
            <ac:spMk id="3" creationId="{4183AB8D-563B-D207-2DB6-2B7EEBACAE59}"/>
          </ac:spMkLst>
        </pc:spChg>
        <pc:spChg chg="mod">
          <ac:chgData name="Alberto Petillo" userId="dd35f5627cdd12a4" providerId="LiveId" clId="{514C5F3D-6B4E-4B78-B9D3-D5CDB336FC85}" dt="2024-07-17T01:14:31.954" v="2194" actId="1076"/>
          <ac:spMkLst>
            <pc:docMk/>
            <pc:sldMk cId="1762465598" sldId="263"/>
            <ac:spMk id="5" creationId="{F14A83D6-31A8-DD28-D043-F9A554DE18A2}"/>
          </ac:spMkLst>
        </pc:spChg>
        <pc:spChg chg="add mod">
          <ac:chgData name="Alberto Petillo" userId="dd35f5627cdd12a4" providerId="LiveId" clId="{514C5F3D-6B4E-4B78-B9D3-D5CDB336FC85}" dt="2024-07-17T01:12:42.868" v="2155" actId="1582"/>
          <ac:spMkLst>
            <pc:docMk/>
            <pc:sldMk cId="1762465598" sldId="263"/>
            <ac:spMk id="6" creationId="{0495862F-7652-CC16-EF94-774363236B63}"/>
          </ac:spMkLst>
        </pc:spChg>
        <pc:spChg chg="add mod">
          <ac:chgData name="Alberto Petillo" userId="dd35f5627cdd12a4" providerId="LiveId" clId="{514C5F3D-6B4E-4B78-B9D3-D5CDB336FC85}" dt="2024-07-17T01:14:11.953" v="2192" actId="1076"/>
          <ac:spMkLst>
            <pc:docMk/>
            <pc:sldMk cId="1762465598" sldId="263"/>
            <ac:spMk id="11" creationId="{5EBD49FF-1BC2-E63F-E678-BC99D2995259}"/>
          </ac:spMkLst>
        </pc:spChg>
        <pc:picChg chg="add mod">
          <ac:chgData name="Alberto Petillo" userId="dd35f5627cdd12a4" providerId="LiveId" clId="{514C5F3D-6B4E-4B78-B9D3-D5CDB336FC85}" dt="2024-07-17T01:12:10.853" v="2148" actId="1076"/>
          <ac:picMkLst>
            <pc:docMk/>
            <pc:sldMk cId="1762465598" sldId="263"/>
            <ac:picMk id="4" creationId="{F839231F-68DC-7A15-19DE-0CCB311CBFD1}"/>
          </ac:picMkLst>
        </pc:picChg>
        <pc:picChg chg="del">
          <ac:chgData name="Alberto Petillo" userId="dd35f5627cdd12a4" providerId="LiveId" clId="{514C5F3D-6B4E-4B78-B9D3-D5CDB336FC85}" dt="2024-07-17T00:24:54.725" v="508" actId="478"/>
          <ac:picMkLst>
            <pc:docMk/>
            <pc:sldMk cId="1762465598" sldId="263"/>
            <ac:picMk id="36" creationId="{36315388-C7A8-C316-F71A-E27A7975FD71}"/>
          </ac:picMkLst>
        </pc:picChg>
        <pc:cxnChg chg="add mod">
          <ac:chgData name="Alberto Petillo" userId="dd35f5627cdd12a4" providerId="LiveId" clId="{514C5F3D-6B4E-4B78-B9D3-D5CDB336FC85}" dt="2024-07-17T01:13:16.276" v="2161" actId="14100"/>
          <ac:cxnSpMkLst>
            <pc:docMk/>
            <pc:sldMk cId="1762465598" sldId="263"/>
            <ac:cxnSpMk id="8" creationId="{3A0AF004-8001-2727-CA8E-E451A70C2288}"/>
          </ac:cxnSpMkLst>
        </pc:cxnChg>
      </pc:sldChg>
      <pc:sldChg chg="modSp del mod">
        <pc:chgData name="Alberto Petillo" userId="dd35f5627cdd12a4" providerId="LiveId" clId="{514C5F3D-6B4E-4B78-B9D3-D5CDB336FC85}" dt="2024-07-17T00:28:28.084" v="528" actId="2696"/>
        <pc:sldMkLst>
          <pc:docMk/>
          <pc:sldMk cId="3596977676" sldId="264"/>
        </pc:sldMkLst>
        <pc:picChg chg="mod">
          <ac:chgData name="Alberto Petillo" userId="dd35f5627cdd12a4" providerId="LiveId" clId="{514C5F3D-6B4E-4B78-B9D3-D5CDB336FC85}" dt="2024-07-17T00:28:03.650" v="524" actId="14826"/>
          <ac:picMkLst>
            <pc:docMk/>
            <pc:sldMk cId="3596977676" sldId="264"/>
            <ac:picMk id="36" creationId="{36315388-C7A8-C316-F71A-E27A7975FD71}"/>
          </ac:picMkLst>
        </pc:picChg>
      </pc:sldChg>
      <pc:sldChg chg="addSp delSp modSp mod">
        <pc:chgData name="Alberto Petillo" userId="dd35f5627cdd12a4" providerId="LiveId" clId="{514C5F3D-6B4E-4B78-B9D3-D5CDB336FC85}" dt="2024-07-17T11:06:11.443" v="3470" actId="20577"/>
        <pc:sldMkLst>
          <pc:docMk/>
          <pc:sldMk cId="2664025553" sldId="265"/>
        </pc:sldMkLst>
        <pc:spChg chg="add mod">
          <ac:chgData name="Alberto Petillo" userId="dd35f5627cdd12a4" providerId="LiveId" clId="{514C5F3D-6B4E-4B78-B9D3-D5CDB336FC85}" dt="2024-07-17T11:06:11.443" v="3470" actId="20577"/>
          <ac:spMkLst>
            <pc:docMk/>
            <pc:sldMk cId="2664025553" sldId="265"/>
            <ac:spMk id="2" creationId="{111A2658-754B-D200-A693-A80788A12823}"/>
          </ac:spMkLst>
        </pc:spChg>
        <pc:spChg chg="mod">
          <ac:chgData name="Alberto Petillo" userId="dd35f5627cdd12a4" providerId="LiveId" clId="{514C5F3D-6B4E-4B78-B9D3-D5CDB336FC85}" dt="2024-07-17T00:28:42.360" v="541" actId="20577"/>
          <ac:spMkLst>
            <pc:docMk/>
            <pc:sldMk cId="2664025553" sldId="265"/>
            <ac:spMk id="5" creationId="{F14A83D6-31A8-DD28-D043-F9A554DE18A2}"/>
          </ac:spMkLst>
        </pc:spChg>
        <pc:picChg chg="del">
          <ac:chgData name="Alberto Petillo" userId="dd35f5627cdd12a4" providerId="LiveId" clId="{514C5F3D-6B4E-4B78-B9D3-D5CDB336FC85}" dt="2024-07-17T00:28:12.760" v="525" actId="478"/>
          <ac:picMkLst>
            <pc:docMk/>
            <pc:sldMk cId="2664025553" sldId="265"/>
            <ac:picMk id="4" creationId="{A573CA6D-7F7E-DB25-D160-DB48DDBB92CE}"/>
          </ac:picMkLst>
        </pc:picChg>
        <pc:picChg chg="del">
          <ac:chgData name="Alberto Petillo" userId="dd35f5627cdd12a4" providerId="LiveId" clId="{514C5F3D-6B4E-4B78-B9D3-D5CDB336FC85}" dt="2024-07-17T00:28:13.815" v="526" actId="478"/>
          <ac:picMkLst>
            <pc:docMk/>
            <pc:sldMk cId="2664025553" sldId="265"/>
            <ac:picMk id="36" creationId="{36315388-C7A8-C316-F71A-E27A7975FD71}"/>
          </ac:picMkLst>
        </pc:picChg>
      </pc:sldChg>
      <pc:sldChg chg="addSp delSp modSp mod">
        <pc:chgData name="Alberto Petillo" userId="dd35f5627cdd12a4" providerId="LiveId" clId="{514C5F3D-6B4E-4B78-B9D3-D5CDB336FC85}" dt="2024-07-17T13:50:44.876" v="5195" actId="1076"/>
        <pc:sldMkLst>
          <pc:docMk/>
          <pc:sldMk cId="3808001517" sldId="267"/>
        </pc:sldMkLst>
        <pc:spChg chg="del">
          <ac:chgData name="Alberto Petillo" userId="dd35f5627cdd12a4" providerId="LiveId" clId="{514C5F3D-6B4E-4B78-B9D3-D5CDB336FC85}" dt="2024-07-17T00:29:42.257" v="593" actId="478"/>
          <ac:spMkLst>
            <pc:docMk/>
            <pc:sldMk cId="3808001517" sldId="267"/>
            <ac:spMk id="2" creationId="{C8B23DC9-4A7D-3C23-0A51-792080647F5D}"/>
          </ac:spMkLst>
        </pc:spChg>
        <pc:spChg chg="mod">
          <ac:chgData name="Alberto Petillo" userId="dd35f5627cdd12a4" providerId="LiveId" clId="{514C5F3D-6B4E-4B78-B9D3-D5CDB336FC85}" dt="2024-07-17T00:29:38.335" v="591" actId="20577"/>
          <ac:spMkLst>
            <pc:docMk/>
            <pc:sldMk cId="3808001517" sldId="267"/>
            <ac:spMk id="5" creationId="{F14A83D6-31A8-DD28-D043-F9A554DE18A2}"/>
          </ac:spMkLst>
        </pc:spChg>
        <pc:picChg chg="add mod">
          <ac:chgData name="Alberto Petillo" userId="dd35f5627cdd12a4" providerId="LiveId" clId="{514C5F3D-6B4E-4B78-B9D3-D5CDB336FC85}" dt="2024-07-17T13:50:44.876" v="5195" actId="1076"/>
          <ac:picMkLst>
            <pc:docMk/>
            <pc:sldMk cId="3808001517" sldId="267"/>
            <ac:picMk id="3" creationId="{07AF32DA-EE0E-CDA1-8B2B-FADD2773FF3D}"/>
          </ac:picMkLst>
        </pc:picChg>
        <pc:picChg chg="del">
          <ac:chgData name="Alberto Petillo" userId="dd35f5627cdd12a4" providerId="LiveId" clId="{514C5F3D-6B4E-4B78-B9D3-D5CDB336FC85}" dt="2024-07-17T00:29:40.707" v="592" actId="478"/>
          <ac:picMkLst>
            <pc:docMk/>
            <pc:sldMk cId="3808001517" sldId="267"/>
            <ac:picMk id="36" creationId="{36315388-C7A8-C316-F71A-E27A7975FD71}"/>
          </ac:picMkLst>
        </pc:picChg>
      </pc:sldChg>
      <pc:sldChg chg="del">
        <pc:chgData name="Alberto Petillo" userId="dd35f5627cdd12a4" providerId="LiveId" clId="{514C5F3D-6B4E-4B78-B9D3-D5CDB336FC85}" dt="2024-07-17T00:29:58.293" v="599" actId="2696"/>
        <pc:sldMkLst>
          <pc:docMk/>
          <pc:sldMk cId="3004536009" sldId="268"/>
        </pc:sldMkLst>
      </pc:sldChg>
      <pc:sldChg chg="addSp delSp modSp mod">
        <pc:chgData name="Alberto Petillo" userId="dd35f5627cdd12a4" providerId="LiveId" clId="{514C5F3D-6B4E-4B78-B9D3-D5CDB336FC85}" dt="2024-07-17T13:26:10.533" v="4945" actId="1076"/>
        <pc:sldMkLst>
          <pc:docMk/>
          <pc:sldMk cId="3366925797" sldId="269"/>
        </pc:sldMkLst>
        <pc:spChg chg="del">
          <ac:chgData name="Alberto Petillo" userId="dd35f5627cdd12a4" providerId="LiveId" clId="{514C5F3D-6B4E-4B78-B9D3-D5CDB336FC85}" dt="2024-07-17T00:30:26.526" v="622" actId="478"/>
          <ac:spMkLst>
            <pc:docMk/>
            <pc:sldMk cId="3366925797" sldId="269"/>
            <ac:spMk id="3" creationId="{584223DC-2E07-B9A1-B7D6-B6819DF0E8CD}"/>
          </ac:spMkLst>
        </pc:spChg>
        <pc:spChg chg="del mod">
          <ac:chgData name="Alberto Petillo" userId="dd35f5627cdd12a4" providerId="LiveId" clId="{514C5F3D-6B4E-4B78-B9D3-D5CDB336FC85}" dt="2024-07-17T13:25:57.555" v="4941" actId="478"/>
          <ac:spMkLst>
            <pc:docMk/>
            <pc:sldMk cId="3366925797" sldId="269"/>
            <ac:spMk id="5" creationId="{F14A83D6-31A8-DD28-D043-F9A554DE18A2}"/>
          </ac:spMkLst>
        </pc:spChg>
        <pc:spChg chg="del">
          <ac:chgData name="Alberto Petillo" userId="dd35f5627cdd12a4" providerId="LiveId" clId="{514C5F3D-6B4E-4B78-B9D3-D5CDB336FC85}" dt="2024-07-17T13:25:29.205" v="4932" actId="478"/>
          <ac:spMkLst>
            <pc:docMk/>
            <pc:sldMk cId="3366925797" sldId="269"/>
            <ac:spMk id="19" creationId="{DE3D8727-D0CE-5245-F7FE-FA1D53E5B18A}"/>
          </ac:spMkLst>
        </pc:spChg>
        <pc:spChg chg="del">
          <ac:chgData name="Alberto Petillo" userId="dd35f5627cdd12a4" providerId="LiveId" clId="{514C5F3D-6B4E-4B78-B9D3-D5CDB336FC85}" dt="2024-07-17T13:25:28.022" v="4930" actId="478"/>
          <ac:spMkLst>
            <pc:docMk/>
            <pc:sldMk cId="3366925797" sldId="269"/>
            <ac:spMk id="20" creationId="{06FCE0EE-0A36-3044-832D-78BBCED390A5}"/>
          </ac:spMkLst>
        </pc:spChg>
        <pc:spChg chg="del">
          <ac:chgData name="Alberto Petillo" userId="dd35f5627cdd12a4" providerId="LiveId" clId="{514C5F3D-6B4E-4B78-B9D3-D5CDB336FC85}" dt="2024-07-17T13:25:28.618" v="4931" actId="478"/>
          <ac:spMkLst>
            <pc:docMk/>
            <pc:sldMk cId="3366925797" sldId="269"/>
            <ac:spMk id="29" creationId="{1BF09B6D-E38C-C71C-2407-04DA001BCD1F}"/>
          </ac:spMkLst>
        </pc:spChg>
        <pc:picChg chg="add del mod">
          <ac:chgData name="Alberto Petillo" userId="dd35f5627cdd12a4" providerId="LiveId" clId="{514C5F3D-6B4E-4B78-B9D3-D5CDB336FC85}" dt="2024-07-17T13:20:56.571" v="4901" actId="478"/>
          <ac:picMkLst>
            <pc:docMk/>
            <pc:sldMk cId="3366925797" sldId="269"/>
            <ac:picMk id="3" creationId="{5A0932F2-910F-3869-02E5-23A14E75651C}"/>
          </ac:picMkLst>
        </pc:picChg>
        <pc:picChg chg="add del mod">
          <ac:chgData name="Alberto Petillo" userId="dd35f5627cdd12a4" providerId="LiveId" clId="{514C5F3D-6B4E-4B78-B9D3-D5CDB336FC85}" dt="2024-07-17T13:21:04.462" v="4903" actId="478"/>
          <ac:picMkLst>
            <pc:docMk/>
            <pc:sldMk cId="3366925797" sldId="269"/>
            <ac:picMk id="6" creationId="{79271C95-0310-3D25-1BC6-E7251C9B27F0}"/>
          </ac:picMkLst>
        </pc:picChg>
        <pc:picChg chg="add del mod">
          <ac:chgData name="Alberto Petillo" userId="dd35f5627cdd12a4" providerId="LiveId" clId="{514C5F3D-6B4E-4B78-B9D3-D5CDB336FC85}" dt="2024-07-17T13:24:09.517" v="4922" actId="478"/>
          <ac:picMkLst>
            <pc:docMk/>
            <pc:sldMk cId="3366925797" sldId="269"/>
            <ac:picMk id="8" creationId="{64FB0211-2EFA-4BEF-7820-D6935BE16671}"/>
          </ac:picMkLst>
        </pc:picChg>
        <pc:picChg chg="add del mod">
          <ac:chgData name="Alberto Petillo" userId="dd35f5627cdd12a4" providerId="LiveId" clId="{514C5F3D-6B4E-4B78-B9D3-D5CDB336FC85}" dt="2024-07-17T13:24:09.002" v="4921" actId="478"/>
          <ac:picMkLst>
            <pc:docMk/>
            <pc:sldMk cId="3366925797" sldId="269"/>
            <ac:picMk id="10" creationId="{5413F5D6-68DC-96D3-A397-2618C97CFF5C}"/>
          </ac:picMkLst>
        </pc:picChg>
        <pc:picChg chg="add mod">
          <ac:chgData name="Alberto Petillo" userId="dd35f5627cdd12a4" providerId="LiveId" clId="{514C5F3D-6B4E-4B78-B9D3-D5CDB336FC85}" dt="2024-07-17T13:26:08.252" v="4944" actId="1076"/>
          <ac:picMkLst>
            <pc:docMk/>
            <pc:sldMk cId="3366925797" sldId="269"/>
            <ac:picMk id="12" creationId="{47E10A40-D663-A076-6CEB-F95E59AB3517}"/>
          </ac:picMkLst>
        </pc:picChg>
        <pc:picChg chg="add mod">
          <ac:chgData name="Alberto Petillo" userId="dd35f5627cdd12a4" providerId="LiveId" clId="{514C5F3D-6B4E-4B78-B9D3-D5CDB336FC85}" dt="2024-07-17T13:26:10.533" v="4945" actId="1076"/>
          <ac:picMkLst>
            <pc:docMk/>
            <pc:sldMk cId="3366925797" sldId="269"/>
            <ac:picMk id="14" creationId="{8EFB7249-18CE-BD84-5544-30B7C9E88B89}"/>
          </ac:picMkLst>
        </pc:picChg>
        <pc:picChg chg="del">
          <ac:chgData name="Alberto Petillo" userId="dd35f5627cdd12a4" providerId="LiveId" clId="{514C5F3D-6B4E-4B78-B9D3-D5CDB336FC85}" dt="2024-07-17T00:30:14.699" v="621" actId="478"/>
          <ac:picMkLst>
            <pc:docMk/>
            <pc:sldMk cId="3366925797" sldId="269"/>
            <ac:picMk id="36" creationId="{36315388-C7A8-C316-F71A-E27A7975FD71}"/>
          </ac:picMkLst>
        </pc:picChg>
      </pc:sldChg>
      <pc:sldChg chg="del">
        <pc:chgData name="Alberto Petillo" userId="dd35f5627cdd12a4" providerId="LiveId" clId="{514C5F3D-6B4E-4B78-B9D3-D5CDB336FC85}" dt="2024-07-17T00:30:42.217" v="628" actId="2696"/>
        <pc:sldMkLst>
          <pc:docMk/>
          <pc:sldMk cId="204200013" sldId="270"/>
        </pc:sldMkLst>
      </pc:sldChg>
      <pc:sldChg chg="addSp delSp modSp mod">
        <pc:chgData name="Alberto Petillo" userId="dd35f5627cdd12a4" providerId="LiveId" clId="{514C5F3D-6B4E-4B78-B9D3-D5CDB336FC85}" dt="2024-07-17T13:49:33.572" v="5194" actId="1076"/>
        <pc:sldMkLst>
          <pc:docMk/>
          <pc:sldMk cId="1664662738" sldId="271"/>
        </pc:sldMkLst>
        <pc:spChg chg="mod">
          <ac:chgData name="Alberto Petillo" userId="dd35f5627cdd12a4" providerId="LiveId" clId="{514C5F3D-6B4E-4B78-B9D3-D5CDB336FC85}" dt="2024-07-17T13:13:29.084" v="4880" actId="20577"/>
          <ac:spMkLst>
            <pc:docMk/>
            <pc:sldMk cId="1664662738" sldId="271"/>
            <ac:spMk id="5" creationId="{F14A83D6-31A8-DD28-D043-F9A554DE18A2}"/>
          </ac:spMkLst>
        </pc:spChg>
        <pc:spChg chg="del">
          <ac:chgData name="Alberto Petillo" userId="dd35f5627cdd12a4" providerId="LiveId" clId="{514C5F3D-6B4E-4B78-B9D3-D5CDB336FC85}" dt="2024-07-17T00:33:48.755" v="687" actId="478"/>
          <ac:spMkLst>
            <pc:docMk/>
            <pc:sldMk cId="1664662738" sldId="271"/>
            <ac:spMk id="6" creationId="{B2FEBC91-CBD3-F511-4423-006C96656076}"/>
          </ac:spMkLst>
        </pc:spChg>
        <pc:spChg chg="add mod">
          <ac:chgData name="Alberto Petillo" userId="dd35f5627cdd12a4" providerId="LiveId" clId="{514C5F3D-6B4E-4B78-B9D3-D5CDB336FC85}" dt="2024-07-17T13:48:58.479" v="5187" actId="20577"/>
          <ac:spMkLst>
            <pc:docMk/>
            <pc:sldMk cId="1664662738" sldId="271"/>
            <ac:spMk id="8" creationId="{D8EA9DFB-D246-A1F0-8C42-FC83D0D9DB0B}"/>
          </ac:spMkLst>
        </pc:spChg>
        <pc:picChg chg="add del mod">
          <ac:chgData name="Alberto Petillo" userId="dd35f5627cdd12a4" providerId="LiveId" clId="{514C5F3D-6B4E-4B78-B9D3-D5CDB336FC85}" dt="2024-07-17T13:49:10.355" v="5190" actId="478"/>
          <ac:picMkLst>
            <pc:docMk/>
            <pc:sldMk cId="1664662738" sldId="271"/>
            <ac:picMk id="7" creationId="{1AA94B51-FD59-DB79-BB67-BBDE77509D86}"/>
          </ac:picMkLst>
        </pc:picChg>
        <pc:picChg chg="add mod">
          <ac:chgData name="Alberto Petillo" userId="dd35f5627cdd12a4" providerId="LiveId" clId="{514C5F3D-6B4E-4B78-B9D3-D5CDB336FC85}" dt="2024-07-17T13:49:33.572" v="5194" actId="1076"/>
          <ac:picMkLst>
            <pc:docMk/>
            <pc:sldMk cId="1664662738" sldId="271"/>
            <ac:picMk id="10" creationId="{4FA99335-FE60-C7A8-8BE9-9F0E84B8D897}"/>
          </ac:picMkLst>
        </pc:picChg>
        <pc:picChg chg="del">
          <ac:chgData name="Alberto Petillo" userId="dd35f5627cdd12a4" providerId="LiveId" clId="{514C5F3D-6B4E-4B78-B9D3-D5CDB336FC85}" dt="2024-07-17T00:33:47.148" v="686" actId="478"/>
          <ac:picMkLst>
            <pc:docMk/>
            <pc:sldMk cId="1664662738" sldId="271"/>
            <ac:picMk id="36" creationId="{36315388-C7A8-C316-F71A-E27A7975FD71}"/>
          </ac:picMkLst>
        </pc:picChg>
      </pc:sldChg>
      <pc:sldChg chg="del">
        <pc:chgData name="Alberto Petillo" userId="dd35f5627cdd12a4" providerId="LiveId" clId="{514C5F3D-6B4E-4B78-B9D3-D5CDB336FC85}" dt="2024-07-17T00:31:04.135" v="631" actId="2696"/>
        <pc:sldMkLst>
          <pc:docMk/>
          <pc:sldMk cId="2668145571" sldId="272"/>
        </pc:sldMkLst>
      </pc:sldChg>
      <pc:sldChg chg="del">
        <pc:chgData name="Alberto Petillo" userId="dd35f5627cdd12a4" providerId="LiveId" clId="{514C5F3D-6B4E-4B78-B9D3-D5CDB336FC85}" dt="2024-07-17T00:31:11.209" v="633" actId="2696"/>
        <pc:sldMkLst>
          <pc:docMk/>
          <pc:sldMk cId="2033737664" sldId="273"/>
        </pc:sldMkLst>
      </pc:sldChg>
      <pc:sldChg chg="del">
        <pc:chgData name="Alberto Petillo" userId="dd35f5627cdd12a4" providerId="LiveId" clId="{514C5F3D-6B4E-4B78-B9D3-D5CDB336FC85}" dt="2024-07-17T00:31:08.683" v="632" actId="2696"/>
        <pc:sldMkLst>
          <pc:docMk/>
          <pc:sldMk cId="4130813961" sldId="274"/>
        </pc:sldMkLst>
      </pc:sldChg>
      <pc:sldChg chg="delSp modSp mod">
        <pc:chgData name="Alberto Petillo" userId="dd35f5627cdd12a4" providerId="LiveId" clId="{514C5F3D-6B4E-4B78-B9D3-D5CDB336FC85}" dt="2024-07-17T00:50:59.850" v="732" actId="113"/>
        <pc:sldMkLst>
          <pc:docMk/>
          <pc:sldMk cId="994272838" sldId="275"/>
        </pc:sldMkLst>
        <pc:spChg chg="mod">
          <ac:chgData name="Alberto Petillo" userId="dd35f5627cdd12a4" providerId="LiveId" clId="{514C5F3D-6B4E-4B78-B9D3-D5CDB336FC85}" dt="2024-07-17T00:50:59.850" v="732" actId="113"/>
          <ac:spMkLst>
            <pc:docMk/>
            <pc:sldMk cId="994272838" sldId="275"/>
            <ac:spMk id="2" creationId="{36190BE1-9C8F-D687-004A-F9B3CCAAF58B}"/>
          </ac:spMkLst>
        </pc:spChg>
        <pc:spChg chg="mod">
          <ac:chgData name="Alberto Petillo" userId="dd35f5627cdd12a4" providerId="LiveId" clId="{514C5F3D-6B4E-4B78-B9D3-D5CDB336FC85}" dt="2024-07-17T00:39:41.549" v="705" actId="1076"/>
          <ac:spMkLst>
            <pc:docMk/>
            <pc:sldMk cId="994272838" sldId="275"/>
            <ac:spMk id="3" creationId="{5AD5A10C-FFB8-A048-374F-41CE93CC036D}"/>
          </ac:spMkLst>
        </pc:spChg>
        <pc:spChg chg="mod">
          <ac:chgData name="Alberto Petillo" userId="dd35f5627cdd12a4" providerId="LiveId" clId="{514C5F3D-6B4E-4B78-B9D3-D5CDB336FC85}" dt="2024-07-17T00:43:41.655" v="712" actId="1076"/>
          <ac:spMkLst>
            <pc:docMk/>
            <pc:sldMk cId="994272838" sldId="275"/>
            <ac:spMk id="4" creationId="{E8735628-8230-BCF2-6A64-392372D3BFFF}"/>
          </ac:spMkLst>
        </pc:spChg>
        <pc:spChg chg="del">
          <ac:chgData name="Alberto Petillo" userId="dd35f5627cdd12a4" providerId="LiveId" clId="{514C5F3D-6B4E-4B78-B9D3-D5CDB336FC85}" dt="2024-07-17T00:31:34.646" v="641" actId="478"/>
          <ac:spMkLst>
            <pc:docMk/>
            <pc:sldMk cId="994272838" sldId="275"/>
            <ac:spMk id="5" creationId="{A6CCB402-F6F5-19F1-79F5-4410FFEAF3BE}"/>
          </ac:spMkLst>
        </pc:spChg>
        <pc:picChg chg="del">
          <ac:chgData name="Alberto Petillo" userId="dd35f5627cdd12a4" providerId="LiveId" clId="{514C5F3D-6B4E-4B78-B9D3-D5CDB336FC85}" dt="2024-07-17T00:31:24.351" v="634" actId="478"/>
          <ac:picMkLst>
            <pc:docMk/>
            <pc:sldMk cId="994272838" sldId="275"/>
            <ac:picMk id="6" creationId="{021142E1-3B9B-6A76-830C-3ABEEF5AE6EE}"/>
          </ac:picMkLst>
        </pc:picChg>
      </pc:sldChg>
      <pc:sldChg chg="del">
        <pc:chgData name="Alberto Petillo" userId="dd35f5627cdd12a4" providerId="LiveId" clId="{514C5F3D-6B4E-4B78-B9D3-D5CDB336FC85}" dt="2024-07-17T00:18:47.626" v="477" actId="47"/>
        <pc:sldMkLst>
          <pc:docMk/>
          <pc:sldMk cId="4164122960" sldId="276"/>
        </pc:sldMkLst>
      </pc:sldChg>
      <pc:sldChg chg="del">
        <pc:chgData name="Alberto Petillo" userId="dd35f5627cdd12a4" providerId="LiveId" clId="{514C5F3D-6B4E-4B78-B9D3-D5CDB336FC85}" dt="2024-07-17T00:27:54.583" v="523" actId="2696"/>
        <pc:sldMkLst>
          <pc:docMk/>
          <pc:sldMk cId="2959257463" sldId="277"/>
        </pc:sldMkLst>
      </pc:sldChg>
      <pc:sldChg chg="del">
        <pc:chgData name="Alberto Petillo" userId="dd35f5627cdd12a4" providerId="LiveId" clId="{514C5F3D-6B4E-4B78-B9D3-D5CDB336FC85}" dt="2024-07-17T00:29:07.244" v="562" actId="2696"/>
        <pc:sldMkLst>
          <pc:docMk/>
          <pc:sldMk cId="1874150125" sldId="278"/>
        </pc:sldMkLst>
      </pc:sldChg>
      <pc:sldChg chg="del">
        <pc:chgData name="Alberto Petillo" userId="dd35f5627cdd12a4" providerId="LiveId" clId="{514C5F3D-6B4E-4B78-B9D3-D5CDB336FC85}" dt="2024-07-17T00:29:56.487" v="598" actId="2696"/>
        <pc:sldMkLst>
          <pc:docMk/>
          <pc:sldMk cId="3759172941" sldId="279"/>
        </pc:sldMkLst>
      </pc:sldChg>
      <pc:sldChg chg="del">
        <pc:chgData name="Alberto Petillo" userId="dd35f5627cdd12a4" providerId="LiveId" clId="{514C5F3D-6B4E-4B78-B9D3-D5CDB336FC85}" dt="2024-07-17T00:30:37.190" v="626" actId="2696"/>
        <pc:sldMkLst>
          <pc:docMk/>
          <pc:sldMk cId="1149479093" sldId="280"/>
        </pc:sldMkLst>
      </pc:sldChg>
      <pc:sldChg chg="del">
        <pc:chgData name="Alberto Petillo" userId="dd35f5627cdd12a4" providerId="LiveId" clId="{514C5F3D-6B4E-4B78-B9D3-D5CDB336FC85}" dt="2024-07-17T00:29:12.588" v="564" actId="2696"/>
        <pc:sldMkLst>
          <pc:docMk/>
          <pc:sldMk cId="609982123" sldId="281"/>
        </pc:sldMkLst>
      </pc:sldChg>
      <pc:sldChg chg="delSp modSp del mod">
        <pc:chgData name="Alberto Petillo" userId="dd35f5627cdd12a4" providerId="LiveId" clId="{514C5F3D-6B4E-4B78-B9D3-D5CDB336FC85}" dt="2024-07-17T00:50:39.646" v="728" actId="2696"/>
        <pc:sldMkLst>
          <pc:docMk/>
          <pc:sldMk cId="352654332" sldId="282"/>
        </pc:sldMkLst>
        <pc:spChg chg="mod">
          <ac:chgData name="Alberto Petillo" userId="dd35f5627cdd12a4" providerId="LiveId" clId="{514C5F3D-6B4E-4B78-B9D3-D5CDB336FC85}" dt="2024-07-17T00:28:54.256" v="558" actId="20577"/>
          <ac:spMkLst>
            <pc:docMk/>
            <pc:sldMk cId="352654332" sldId="282"/>
            <ac:spMk id="5" creationId="{F14A83D6-31A8-DD28-D043-F9A554DE18A2}"/>
          </ac:spMkLst>
        </pc:spChg>
        <pc:picChg chg="del">
          <ac:chgData name="Alberto Petillo" userId="dd35f5627cdd12a4" providerId="LiveId" clId="{514C5F3D-6B4E-4B78-B9D3-D5CDB336FC85}" dt="2024-07-17T00:28:45.173" v="542" actId="478"/>
          <ac:picMkLst>
            <pc:docMk/>
            <pc:sldMk cId="352654332" sldId="282"/>
            <ac:picMk id="7" creationId="{3EA03083-E881-FC6E-88AE-BBD52EA5FB18}"/>
          </ac:picMkLst>
        </pc:picChg>
        <pc:picChg chg="del">
          <ac:chgData name="Alberto Petillo" userId="dd35f5627cdd12a4" providerId="LiveId" clId="{514C5F3D-6B4E-4B78-B9D3-D5CDB336FC85}" dt="2024-07-17T00:28:45.717" v="543" actId="478"/>
          <ac:picMkLst>
            <pc:docMk/>
            <pc:sldMk cId="352654332" sldId="282"/>
            <ac:picMk id="9" creationId="{74BE7EFD-AAC9-C90A-270F-D2FCFEA17B94}"/>
          </ac:picMkLst>
        </pc:picChg>
        <pc:picChg chg="del">
          <ac:chgData name="Alberto Petillo" userId="dd35f5627cdd12a4" providerId="LiveId" clId="{514C5F3D-6B4E-4B78-B9D3-D5CDB336FC85}" dt="2024-07-17T00:28:46.982" v="544" actId="478"/>
          <ac:picMkLst>
            <pc:docMk/>
            <pc:sldMk cId="352654332" sldId="282"/>
            <ac:picMk id="36" creationId="{36315388-C7A8-C316-F71A-E27A7975FD71}"/>
          </ac:picMkLst>
        </pc:picChg>
      </pc:sldChg>
      <pc:sldChg chg="del">
        <pc:chgData name="Alberto Petillo" userId="dd35f5627cdd12a4" providerId="LiveId" clId="{514C5F3D-6B4E-4B78-B9D3-D5CDB336FC85}" dt="2024-07-17T00:31:00.298" v="630" actId="2696"/>
        <pc:sldMkLst>
          <pc:docMk/>
          <pc:sldMk cId="1395479401" sldId="283"/>
        </pc:sldMkLst>
      </pc:sldChg>
      <pc:sldChg chg="addSp delSp modSp add mod ord">
        <pc:chgData name="Alberto Petillo" userId="dd35f5627cdd12a4" providerId="LiveId" clId="{514C5F3D-6B4E-4B78-B9D3-D5CDB336FC85}" dt="2024-07-17T00:34:11.446" v="691" actId="20577"/>
        <pc:sldMkLst>
          <pc:docMk/>
          <pc:sldMk cId="2709074457" sldId="284"/>
        </pc:sldMkLst>
        <pc:spChg chg="mod">
          <ac:chgData name="Alberto Petillo" userId="dd35f5627cdd12a4" providerId="LiveId" clId="{514C5F3D-6B4E-4B78-B9D3-D5CDB336FC85}" dt="2024-07-17T00:34:11.446" v="691" actId="20577"/>
          <ac:spMkLst>
            <pc:docMk/>
            <pc:sldMk cId="2709074457" sldId="284"/>
            <ac:spMk id="2" creationId="{0B805834-EC27-AEB6-6EA2-9790EC436306}"/>
          </ac:spMkLst>
        </pc:spChg>
        <pc:graphicFrameChg chg="add mod">
          <ac:chgData name="Alberto Petillo" userId="dd35f5627cdd12a4" providerId="LiveId" clId="{514C5F3D-6B4E-4B78-B9D3-D5CDB336FC85}" dt="2024-07-17T00:26:44.747" v="510"/>
          <ac:graphicFrameMkLst>
            <pc:docMk/>
            <pc:sldMk cId="2709074457" sldId="284"/>
            <ac:graphicFrameMk id="3" creationId="{AE8FA16B-F14C-FADA-8212-58FF377A0443}"/>
          </ac:graphicFrameMkLst>
        </pc:graphicFrameChg>
        <pc:picChg chg="del">
          <ac:chgData name="Alberto Petillo" userId="dd35f5627cdd12a4" providerId="LiveId" clId="{514C5F3D-6B4E-4B78-B9D3-D5CDB336FC85}" dt="2024-07-17T00:27:02.988" v="513" actId="478"/>
          <ac:picMkLst>
            <pc:docMk/>
            <pc:sldMk cId="2709074457" sldId="284"/>
            <ac:picMk id="36" creationId="{36315388-C7A8-C316-F71A-E27A7975FD71}"/>
          </ac:picMkLst>
        </pc:picChg>
        <pc:picChg chg="add mod">
          <ac:chgData name="Alberto Petillo" userId="dd35f5627cdd12a4" providerId="LiveId" clId="{514C5F3D-6B4E-4B78-B9D3-D5CDB336FC85}" dt="2024-07-17T00:27:14.654" v="516" actId="1076"/>
          <ac:picMkLst>
            <pc:docMk/>
            <pc:sldMk cId="2709074457" sldId="284"/>
            <ac:picMk id="1026" creationId="{BB89D965-2134-CA66-E915-D006B8E96AD7}"/>
          </ac:picMkLst>
        </pc:picChg>
      </pc:sldChg>
      <pc:sldChg chg="addSp delSp modSp add mod">
        <pc:chgData name="Alberto Petillo" userId="dd35f5627cdd12a4" providerId="LiveId" clId="{514C5F3D-6B4E-4B78-B9D3-D5CDB336FC85}" dt="2024-07-17T01:09:56.711" v="2104" actId="20577"/>
        <pc:sldMkLst>
          <pc:docMk/>
          <pc:sldMk cId="1013069643" sldId="285"/>
        </pc:sldMkLst>
        <pc:spChg chg="mod">
          <ac:chgData name="Alberto Petillo" userId="dd35f5627cdd12a4" providerId="LiveId" clId="{514C5F3D-6B4E-4B78-B9D3-D5CDB336FC85}" dt="2024-07-17T00:34:08.148" v="690" actId="20577"/>
          <ac:spMkLst>
            <pc:docMk/>
            <pc:sldMk cId="1013069643" sldId="285"/>
            <ac:spMk id="2" creationId="{0B805834-EC27-AEB6-6EA2-9790EC436306}"/>
          </ac:spMkLst>
        </pc:spChg>
        <pc:spChg chg="mod">
          <ac:chgData name="Alberto Petillo" userId="dd35f5627cdd12a4" providerId="LiveId" clId="{514C5F3D-6B4E-4B78-B9D3-D5CDB336FC85}" dt="2024-07-17T01:09:56.711" v="2104" actId="20577"/>
          <ac:spMkLst>
            <pc:docMk/>
            <pc:sldMk cId="1013069643" sldId="285"/>
            <ac:spMk id="7" creationId="{238C4671-386C-FDC8-68D9-89D0898B4C7A}"/>
          </ac:spMkLst>
        </pc:spChg>
        <pc:picChg chg="add mod">
          <ac:chgData name="Alberto Petillo" userId="dd35f5627cdd12a4" providerId="LiveId" clId="{514C5F3D-6B4E-4B78-B9D3-D5CDB336FC85}" dt="2024-07-17T00:27:34.734" v="519" actId="1076"/>
          <ac:picMkLst>
            <pc:docMk/>
            <pc:sldMk cId="1013069643" sldId="285"/>
            <ac:picMk id="3" creationId="{A4417E34-7724-C048-F1F1-8D0994F17880}"/>
          </ac:picMkLst>
        </pc:picChg>
        <pc:picChg chg="del mod">
          <ac:chgData name="Alberto Petillo" userId="dd35f5627cdd12a4" providerId="LiveId" clId="{514C5F3D-6B4E-4B78-B9D3-D5CDB336FC85}" dt="2024-07-17T00:27:26.389" v="518" actId="478"/>
          <ac:picMkLst>
            <pc:docMk/>
            <pc:sldMk cId="1013069643" sldId="285"/>
            <ac:picMk id="36" creationId="{36315388-C7A8-C316-F71A-E27A7975FD71}"/>
          </ac:picMkLst>
        </pc:picChg>
      </pc:sldChg>
      <pc:sldChg chg="modSp add mod ord">
        <pc:chgData name="Alberto Petillo" userId="dd35f5627cdd12a4" providerId="LiveId" clId="{514C5F3D-6B4E-4B78-B9D3-D5CDB336FC85}" dt="2024-07-17T00:34:04.305" v="689" actId="20577"/>
        <pc:sldMkLst>
          <pc:docMk/>
          <pc:sldMk cId="3912166734" sldId="286"/>
        </pc:sldMkLst>
        <pc:spChg chg="mod">
          <ac:chgData name="Alberto Petillo" userId="dd35f5627cdd12a4" providerId="LiveId" clId="{514C5F3D-6B4E-4B78-B9D3-D5CDB336FC85}" dt="2024-07-17T00:34:04.305" v="689" actId="20577"/>
          <ac:spMkLst>
            <pc:docMk/>
            <pc:sldMk cId="3912166734" sldId="286"/>
            <ac:spMk id="2" creationId="{0B805834-EC27-AEB6-6EA2-9790EC436306}"/>
          </ac:spMkLst>
        </pc:spChg>
      </pc:sldChg>
      <pc:sldChg chg="modSp add mod">
        <pc:chgData name="Alberto Petillo" userId="dd35f5627cdd12a4" providerId="LiveId" clId="{514C5F3D-6B4E-4B78-B9D3-D5CDB336FC85}" dt="2024-07-17T00:34:00.814" v="688" actId="20577"/>
        <pc:sldMkLst>
          <pc:docMk/>
          <pc:sldMk cId="166570785" sldId="287"/>
        </pc:sldMkLst>
        <pc:spChg chg="mod">
          <ac:chgData name="Alberto Petillo" userId="dd35f5627cdd12a4" providerId="LiveId" clId="{514C5F3D-6B4E-4B78-B9D3-D5CDB336FC85}" dt="2024-07-17T00:34:00.814" v="688" actId="20577"/>
          <ac:spMkLst>
            <pc:docMk/>
            <pc:sldMk cId="166570785" sldId="287"/>
            <ac:spMk id="2" creationId="{0B805834-EC27-AEB6-6EA2-9790EC436306}"/>
          </ac:spMkLst>
        </pc:spChg>
        <pc:picChg chg="mod">
          <ac:chgData name="Alberto Petillo" userId="dd35f5627cdd12a4" providerId="LiveId" clId="{514C5F3D-6B4E-4B78-B9D3-D5CDB336FC85}" dt="2024-07-17T00:28:34.228" v="529" actId="1076"/>
          <ac:picMkLst>
            <pc:docMk/>
            <pc:sldMk cId="166570785" sldId="287"/>
            <ac:picMk id="3" creationId="{A4417E34-7724-C048-F1F1-8D0994F17880}"/>
          </ac:picMkLst>
        </pc:picChg>
      </pc:sldChg>
      <pc:sldChg chg="modSp add mod ord">
        <pc:chgData name="Alberto Petillo" userId="dd35f5627cdd12a4" providerId="LiveId" clId="{514C5F3D-6B4E-4B78-B9D3-D5CDB336FC85}" dt="2024-07-17T00:34:19.486" v="693" actId="20577"/>
        <pc:sldMkLst>
          <pc:docMk/>
          <pc:sldMk cId="1217317745" sldId="288"/>
        </pc:sldMkLst>
        <pc:spChg chg="mod">
          <ac:chgData name="Alberto Petillo" userId="dd35f5627cdd12a4" providerId="LiveId" clId="{514C5F3D-6B4E-4B78-B9D3-D5CDB336FC85}" dt="2024-07-17T00:34:19.486" v="693" actId="20577"/>
          <ac:spMkLst>
            <pc:docMk/>
            <pc:sldMk cId="1217317745" sldId="288"/>
            <ac:spMk id="2" creationId="{0B805834-EC27-AEB6-6EA2-9790EC436306}"/>
          </ac:spMkLst>
        </pc:spChg>
      </pc:sldChg>
      <pc:sldChg chg="modSp add mod">
        <pc:chgData name="Alberto Petillo" userId="dd35f5627cdd12a4" providerId="LiveId" clId="{514C5F3D-6B4E-4B78-B9D3-D5CDB336FC85}" dt="2024-07-17T00:34:22.778" v="694" actId="20577"/>
        <pc:sldMkLst>
          <pc:docMk/>
          <pc:sldMk cId="3827503628" sldId="289"/>
        </pc:sldMkLst>
        <pc:spChg chg="mod">
          <ac:chgData name="Alberto Petillo" userId="dd35f5627cdd12a4" providerId="LiveId" clId="{514C5F3D-6B4E-4B78-B9D3-D5CDB336FC85}" dt="2024-07-17T00:34:22.778" v="694" actId="20577"/>
          <ac:spMkLst>
            <pc:docMk/>
            <pc:sldMk cId="3827503628" sldId="289"/>
            <ac:spMk id="2" creationId="{0B805834-EC27-AEB6-6EA2-9790EC436306}"/>
          </ac:spMkLst>
        </pc:spChg>
        <pc:picChg chg="mod">
          <ac:chgData name="Alberto Petillo" userId="dd35f5627cdd12a4" providerId="LiveId" clId="{514C5F3D-6B4E-4B78-B9D3-D5CDB336FC85}" dt="2024-07-17T00:29:27.999" v="565" actId="1076"/>
          <ac:picMkLst>
            <pc:docMk/>
            <pc:sldMk cId="3827503628" sldId="289"/>
            <ac:picMk id="3" creationId="{A4417E34-7724-C048-F1F1-8D0994F17880}"/>
          </ac:picMkLst>
        </pc:picChg>
      </pc:sldChg>
      <pc:sldChg chg="modSp add mod ord">
        <pc:chgData name="Alberto Petillo" userId="dd35f5627cdd12a4" providerId="LiveId" clId="{514C5F3D-6B4E-4B78-B9D3-D5CDB336FC85}" dt="2024-07-17T00:34:25.950" v="695" actId="20577"/>
        <pc:sldMkLst>
          <pc:docMk/>
          <pc:sldMk cId="1922928954" sldId="290"/>
        </pc:sldMkLst>
        <pc:spChg chg="mod">
          <ac:chgData name="Alberto Petillo" userId="dd35f5627cdd12a4" providerId="LiveId" clId="{514C5F3D-6B4E-4B78-B9D3-D5CDB336FC85}" dt="2024-07-17T00:34:25.950" v="695" actId="20577"/>
          <ac:spMkLst>
            <pc:docMk/>
            <pc:sldMk cId="1922928954" sldId="290"/>
            <ac:spMk id="2" creationId="{0B805834-EC27-AEB6-6EA2-9790EC436306}"/>
          </ac:spMkLst>
        </pc:spChg>
      </pc:sldChg>
      <pc:sldChg chg="modSp add mod">
        <pc:chgData name="Alberto Petillo" userId="dd35f5627cdd12a4" providerId="LiveId" clId="{514C5F3D-6B4E-4B78-B9D3-D5CDB336FC85}" dt="2024-07-17T00:34:28.432" v="696" actId="20577"/>
        <pc:sldMkLst>
          <pc:docMk/>
          <pc:sldMk cId="163243411" sldId="291"/>
        </pc:sldMkLst>
        <pc:spChg chg="mod">
          <ac:chgData name="Alberto Petillo" userId="dd35f5627cdd12a4" providerId="LiveId" clId="{514C5F3D-6B4E-4B78-B9D3-D5CDB336FC85}" dt="2024-07-17T00:34:28.432" v="696" actId="20577"/>
          <ac:spMkLst>
            <pc:docMk/>
            <pc:sldMk cId="163243411" sldId="291"/>
            <ac:spMk id="2" creationId="{0B805834-EC27-AEB6-6EA2-9790EC436306}"/>
          </ac:spMkLst>
        </pc:spChg>
        <pc:picChg chg="mod">
          <ac:chgData name="Alberto Petillo" userId="dd35f5627cdd12a4" providerId="LiveId" clId="{514C5F3D-6B4E-4B78-B9D3-D5CDB336FC85}" dt="2024-07-17T00:30:03.580" v="600" actId="1076"/>
          <ac:picMkLst>
            <pc:docMk/>
            <pc:sldMk cId="163243411" sldId="291"/>
            <ac:picMk id="3" creationId="{A4417E34-7724-C048-F1F1-8D0994F17880}"/>
          </ac:picMkLst>
        </pc:picChg>
      </pc:sldChg>
      <pc:sldChg chg="modSp add mod ord">
        <pc:chgData name="Alberto Petillo" userId="dd35f5627cdd12a4" providerId="LiveId" clId="{514C5F3D-6B4E-4B78-B9D3-D5CDB336FC85}" dt="2024-07-17T00:34:32.800" v="697" actId="20577"/>
        <pc:sldMkLst>
          <pc:docMk/>
          <pc:sldMk cId="775994417" sldId="292"/>
        </pc:sldMkLst>
        <pc:spChg chg="mod">
          <ac:chgData name="Alberto Petillo" userId="dd35f5627cdd12a4" providerId="LiveId" clId="{514C5F3D-6B4E-4B78-B9D3-D5CDB336FC85}" dt="2024-07-17T00:34:32.800" v="697" actId="20577"/>
          <ac:spMkLst>
            <pc:docMk/>
            <pc:sldMk cId="775994417" sldId="292"/>
            <ac:spMk id="2" creationId="{0B805834-EC27-AEB6-6EA2-9790EC436306}"/>
          </ac:spMkLst>
        </pc:spChg>
      </pc:sldChg>
      <pc:sldChg chg="modSp add mod">
        <pc:chgData name="Alberto Petillo" userId="dd35f5627cdd12a4" providerId="LiveId" clId="{514C5F3D-6B4E-4B78-B9D3-D5CDB336FC85}" dt="2024-07-17T00:34:35.511" v="698" actId="20577"/>
        <pc:sldMkLst>
          <pc:docMk/>
          <pc:sldMk cId="1104373232" sldId="293"/>
        </pc:sldMkLst>
        <pc:spChg chg="mod">
          <ac:chgData name="Alberto Petillo" userId="dd35f5627cdd12a4" providerId="LiveId" clId="{514C5F3D-6B4E-4B78-B9D3-D5CDB336FC85}" dt="2024-07-17T00:34:35.511" v="698" actId="20577"/>
          <ac:spMkLst>
            <pc:docMk/>
            <pc:sldMk cId="1104373232" sldId="293"/>
            <ac:spMk id="2" creationId="{0B805834-EC27-AEB6-6EA2-9790EC436306}"/>
          </ac:spMkLst>
        </pc:spChg>
        <pc:picChg chg="mod">
          <ac:chgData name="Alberto Petillo" userId="dd35f5627cdd12a4" providerId="LiveId" clId="{514C5F3D-6B4E-4B78-B9D3-D5CDB336FC85}" dt="2024-07-17T00:30:52.196" v="629" actId="1076"/>
          <ac:picMkLst>
            <pc:docMk/>
            <pc:sldMk cId="1104373232" sldId="293"/>
            <ac:picMk id="3" creationId="{A4417E34-7724-C048-F1F1-8D0994F17880}"/>
          </ac:picMkLst>
        </pc:picChg>
      </pc:sldChg>
      <pc:sldChg chg="addSp delSp modSp add mod">
        <pc:chgData name="Alberto Petillo" userId="dd35f5627cdd12a4" providerId="LiveId" clId="{514C5F3D-6B4E-4B78-B9D3-D5CDB336FC85}" dt="2024-07-17T13:12:32.773" v="4850" actId="20577"/>
        <pc:sldMkLst>
          <pc:docMk/>
          <pc:sldMk cId="1984177155" sldId="294"/>
        </pc:sldMkLst>
        <pc:spChg chg="mod">
          <ac:chgData name="Alberto Petillo" userId="dd35f5627cdd12a4" providerId="LiveId" clId="{514C5F3D-6B4E-4B78-B9D3-D5CDB336FC85}" dt="2024-07-17T13:12:32.773" v="4850" actId="20577"/>
          <ac:spMkLst>
            <pc:docMk/>
            <pc:sldMk cId="1984177155" sldId="294"/>
            <ac:spMk id="7" creationId="{6AF6B5EE-68E7-5BB7-34A6-08ADDC19177C}"/>
          </ac:spMkLst>
        </pc:spChg>
        <pc:spChg chg="del">
          <ac:chgData name="Alberto Petillo" userId="dd35f5627cdd12a4" providerId="LiveId" clId="{514C5F3D-6B4E-4B78-B9D3-D5CDB336FC85}" dt="2024-07-17T01:00:41.185" v="1679" actId="478"/>
          <ac:spMkLst>
            <pc:docMk/>
            <pc:sldMk cId="1984177155" sldId="294"/>
            <ac:spMk id="11" creationId="{75AE95B0-AA93-9246-DF20-C0AB521018A0}"/>
          </ac:spMkLst>
        </pc:spChg>
        <pc:picChg chg="add del mod">
          <ac:chgData name="Alberto Petillo" userId="dd35f5627cdd12a4" providerId="LiveId" clId="{514C5F3D-6B4E-4B78-B9D3-D5CDB336FC85}" dt="2024-07-17T01:09:24.817" v="2091" actId="478"/>
          <ac:picMkLst>
            <pc:docMk/>
            <pc:sldMk cId="1984177155" sldId="294"/>
            <ac:picMk id="3" creationId="{CC9B51B5-3DDA-6ECB-0A57-5372649071A5}"/>
          </ac:picMkLst>
        </pc:picChg>
      </pc:sldChg>
      <pc:sldChg chg="add del">
        <pc:chgData name="Alberto Petillo" userId="dd35f5627cdd12a4" providerId="LiveId" clId="{514C5F3D-6B4E-4B78-B9D3-D5CDB336FC85}" dt="2024-07-17T00:50:37.785" v="727" actId="2696"/>
        <pc:sldMkLst>
          <pc:docMk/>
          <pc:sldMk cId="2621033017" sldId="294"/>
        </pc:sldMkLst>
      </pc:sldChg>
      <pc:sldChg chg="new del">
        <pc:chgData name="Alberto Petillo" userId="dd35f5627cdd12a4" providerId="LiveId" clId="{514C5F3D-6B4E-4B78-B9D3-D5CDB336FC85}" dt="2024-07-17T01:00:34.466" v="1677" actId="2696"/>
        <pc:sldMkLst>
          <pc:docMk/>
          <pc:sldMk cId="3545411564" sldId="294"/>
        </pc:sldMkLst>
      </pc:sldChg>
      <pc:sldChg chg="addSp delSp modSp add mod">
        <pc:chgData name="Alberto Petillo" userId="dd35f5627cdd12a4" providerId="LiveId" clId="{514C5F3D-6B4E-4B78-B9D3-D5CDB336FC85}" dt="2024-07-17T01:15:24.225" v="2211" actId="14100"/>
        <pc:sldMkLst>
          <pc:docMk/>
          <pc:sldMk cId="4081885967" sldId="295"/>
        </pc:sldMkLst>
        <pc:spChg chg="mod">
          <ac:chgData name="Alberto Petillo" userId="dd35f5627cdd12a4" providerId="LiveId" clId="{514C5F3D-6B4E-4B78-B9D3-D5CDB336FC85}" dt="2024-07-17T01:10:24.574" v="2143" actId="14100"/>
          <ac:spMkLst>
            <pc:docMk/>
            <pc:sldMk cId="4081885967" sldId="295"/>
            <ac:spMk id="5" creationId="{F14A83D6-31A8-DD28-D043-F9A554DE18A2}"/>
          </ac:spMkLst>
        </pc:spChg>
        <pc:spChg chg="add mod">
          <ac:chgData name="Alberto Petillo" userId="dd35f5627cdd12a4" providerId="LiveId" clId="{514C5F3D-6B4E-4B78-B9D3-D5CDB336FC85}" dt="2024-07-17T01:14:56.236" v="2201" actId="1076"/>
          <ac:spMkLst>
            <pc:docMk/>
            <pc:sldMk cId="4081885967" sldId="295"/>
            <ac:spMk id="8" creationId="{F07783BB-3C6B-4F77-2499-DF990426F0A2}"/>
          </ac:spMkLst>
        </pc:spChg>
        <pc:spChg chg="add mod">
          <ac:chgData name="Alberto Petillo" userId="dd35f5627cdd12a4" providerId="LiveId" clId="{514C5F3D-6B4E-4B78-B9D3-D5CDB336FC85}" dt="2024-07-17T01:15:24.225" v="2211" actId="14100"/>
          <ac:spMkLst>
            <pc:docMk/>
            <pc:sldMk cId="4081885967" sldId="295"/>
            <ac:spMk id="10" creationId="{D124525C-6534-BAEB-4BA1-A4191402DDD5}"/>
          </ac:spMkLst>
        </pc:spChg>
        <pc:picChg chg="add del">
          <ac:chgData name="Alberto Petillo" userId="dd35f5627cdd12a4" providerId="LiveId" clId="{514C5F3D-6B4E-4B78-B9D3-D5CDB336FC85}" dt="2024-07-17T01:10:20.902" v="2142" actId="478"/>
          <ac:picMkLst>
            <pc:docMk/>
            <pc:sldMk cId="4081885967" sldId="295"/>
            <ac:picMk id="3" creationId="{66382191-448C-7FF1-D437-5600BCB86A47}"/>
          </ac:picMkLst>
        </pc:picChg>
        <pc:picChg chg="del">
          <ac:chgData name="Alberto Petillo" userId="dd35f5627cdd12a4" providerId="LiveId" clId="{514C5F3D-6B4E-4B78-B9D3-D5CDB336FC85}" dt="2024-07-17T01:10:19.246" v="2140" actId="478"/>
          <ac:picMkLst>
            <pc:docMk/>
            <pc:sldMk cId="4081885967" sldId="295"/>
            <ac:picMk id="4" creationId="{F839231F-68DC-7A15-19DE-0CCB311CBFD1}"/>
          </ac:picMkLst>
        </pc:picChg>
        <pc:picChg chg="add mod">
          <ac:chgData name="Alberto Petillo" userId="dd35f5627cdd12a4" providerId="LiveId" clId="{514C5F3D-6B4E-4B78-B9D3-D5CDB336FC85}" dt="2024-07-17T01:14:53.079" v="2200" actId="1076"/>
          <ac:picMkLst>
            <pc:docMk/>
            <pc:sldMk cId="4081885967" sldId="295"/>
            <ac:picMk id="7" creationId="{6FEEB91D-2D9F-8561-001C-85FCE982E4C5}"/>
          </ac:picMkLst>
        </pc:picChg>
        <pc:cxnChg chg="add mod">
          <ac:chgData name="Alberto Petillo" userId="dd35f5627cdd12a4" providerId="LiveId" clId="{514C5F3D-6B4E-4B78-B9D3-D5CDB336FC85}" dt="2024-07-17T01:15:24.225" v="2211" actId="14100"/>
          <ac:cxnSpMkLst>
            <pc:docMk/>
            <pc:sldMk cId="4081885967" sldId="295"/>
            <ac:cxnSpMk id="9" creationId="{11E3966C-1BF8-69B1-5EC2-58739B711E7E}"/>
          </ac:cxnSpMkLst>
        </pc:cxnChg>
      </pc:sldChg>
      <pc:sldChg chg="modSp add mod">
        <pc:chgData name="Alberto Petillo" userId="dd35f5627cdd12a4" providerId="LiveId" clId="{514C5F3D-6B4E-4B78-B9D3-D5CDB336FC85}" dt="2024-07-17T13:04:55.154" v="4508" actId="20577"/>
        <pc:sldMkLst>
          <pc:docMk/>
          <pc:sldMk cId="562551869" sldId="296"/>
        </pc:sldMkLst>
        <pc:spChg chg="mod">
          <ac:chgData name="Alberto Petillo" userId="dd35f5627cdd12a4" providerId="LiveId" clId="{514C5F3D-6B4E-4B78-B9D3-D5CDB336FC85}" dt="2024-07-17T13:04:55.154" v="4508" actId="20577"/>
          <ac:spMkLst>
            <pc:docMk/>
            <pc:sldMk cId="562551869" sldId="296"/>
            <ac:spMk id="2" creationId="{111A2658-754B-D200-A693-A80788A12823}"/>
          </ac:spMkLst>
        </pc:spChg>
        <pc:spChg chg="mod">
          <ac:chgData name="Alberto Petillo" userId="dd35f5627cdd12a4" providerId="LiveId" clId="{514C5F3D-6B4E-4B78-B9D3-D5CDB336FC85}" dt="2024-07-17T11:06:28.054" v="3471" actId="1076"/>
          <ac:spMkLst>
            <pc:docMk/>
            <pc:sldMk cId="562551869" sldId="296"/>
            <ac:spMk id="5" creationId="{F14A83D6-31A8-DD28-D043-F9A554DE18A2}"/>
          </ac:spMkLst>
        </pc:spChg>
      </pc:sldChg>
      <pc:sldChg chg="addSp delSp modSp add del mod">
        <pc:chgData name="Alberto Petillo" userId="dd35f5627cdd12a4" providerId="LiveId" clId="{514C5F3D-6B4E-4B78-B9D3-D5CDB336FC85}" dt="2024-07-17T01:26:39.612" v="2650" actId="2696"/>
        <pc:sldMkLst>
          <pc:docMk/>
          <pc:sldMk cId="1610035180" sldId="297"/>
        </pc:sldMkLst>
        <pc:spChg chg="del">
          <ac:chgData name="Alberto Petillo" userId="dd35f5627cdd12a4" providerId="LiveId" clId="{514C5F3D-6B4E-4B78-B9D3-D5CDB336FC85}" dt="2024-07-17T01:25:51.705" v="2616" actId="478"/>
          <ac:spMkLst>
            <pc:docMk/>
            <pc:sldMk cId="1610035180" sldId="297"/>
            <ac:spMk id="2" creationId="{111A2658-754B-D200-A693-A80788A12823}"/>
          </ac:spMkLst>
        </pc:spChg>
        <pc:spChg chg="add del mod">
          <ac:chgData name="Alberto Petillo" userId="dd35f5627cdd12a4" providerId="LiveId" clId="{514C5F3D-6B4E-4B78-B9D3-D5CDB336FC85}" dt="2024-07-17T01:26:34.065" v="2648" actId="478"/>
          <ac:spMkLst>
            <pc:docMk/>
            <pc:sldMk cId="1610035180" sldId="297"/>
            <ac:spMk id="4" creationId="{A090979B-69AC-5B75-4EBF-B48688F1D288}"/>
          </ac:spMkLst>
        </pc:spChg>
        <pc:spChg chg="mod">
          <ac:chgData name="Alberto Petillo" userId="dd35f5627cdd12a4" providerId="LiveId" clId="{514C5F3D-6B4E-4B78-B9D3-D5CDB336FC85}" dt="2024-07-17T01:25:54.783" v="2623" actId="20577"/>
          <ac:spMkLst>
            <pc:docMk/>
            <pc:sldMk cId="1610035180" sldId="297"/>
            <ac:spMk id="5" creationId="{F14A83D6-31A8-DD28-D043-F9A554DE18A2}"/>
          </ac:spMkLst>
        </pc:spChg>
      </pc:sldChg>
      <pc:sldChg chg="modSp add mod">
        <pc:chgData name="Alberto Petillo" userId="dd35f5627cdd12a4" providerId="LiveId" clId="{514C5F3D-6B4E-4B78-B9D3-D5CDB336FC85}" dt="2024-07-17T13:54:36.450" v="5200" actId="20577"/>
        <pc:sldMkLst>
          <pc:docMk/>
          <pc:sldMk cId="2427260620" sldId="298"/>
        </pc:sldMkLst>
        <pc:spChg chg="mod">
          <ac:chgData name="Alberto Petillo" userId="dd35f5627cdd12a4" providerId="LiveId" clId="{514C5F3D-6B4E-4B78-B9D3-D5CDB336FC85}" dt="2024-07-17T13:54:36.450" v="5200" actId="20577"/>
          <ac:spMkLst>
            <pc:docMk/>
            <pc:sldMk cId="2427260620" sldId="298"/>
            <ac:spMk id="2" creationId="{111A2658-754B-D200-A693-A80788A12823}"/>
          </ac:spMkLst>
        </pc:spChg>
        <pc:spChg chg="mod">
          <ac:chgData name="Alberto Petillo" userId="dd35f5627cdd12a4" providerId="LiveId" clId="{514C5F3D-6B4E-4B78-B9D3-D5CDB336FC85}" dt="2024-07-17T01:26:03.987" v="2641" actId="20577"/>
          <ac:spMkLst>
            <pc:docMk/>
            <pc:sldMk cId="2427260620" sldId="298"/>
            <ac:spMk id="5" creationId="{F14A83D6-31A8-DD28-D043-F9A554DE18A2}"/>
          </ac:spMkLst>
        </pc:spChg>
      </pc:sldChg>
      <pc:sldChg chg="modSp add mod ord">
        <pc:chgData name="Alberto Petillo" userId="dd35f5627cdd12a4" providerId="LiveId" clId="{514C5F3D-6B4E-4B78-B9D3-D5CDB336FC85}" dt="2024-07-17T11:03:43.460" v="3277" actId="20577"/>
        <pc:sldMkLst>
          <pc:docMk/>
          <pc:sldMk cId="2065769225" sldId="299"/>
        </pc:sldMkLst>
        <pc:spChg chg="mod">
          <ac:chgData name="Alberto Petillo" userId="dd35f5627cdd12a4" providerId="LiveId" clId="{514C5F3D-6B4E-4B78-B9D3-D5CDB336FC85}" dt="2024-07-17T11:03:43.460" v="3277" actId="20577"/>
          <ac:spMkLst>
            <pc:docMk/>
            <pc:sldMk cId="2065769225" sldId="299"/>
            <ac:spMk id="2" creationId="{111A2658-754B-D200-A693-A80788A12823}"/>
          </ac:spMkLst>
        </pc:spChg>
      </pc:sldChg>
      <pc:sldChg chg="new del">
        <pc:chgData name="Alberto Petillo" userId="dd35f5627cdd12a4" providerId="LiveId" clId="{514C5F3D-6B4E-4B78-B9D3-D5CDB336FC85}" dt="2024-07-17T12:57:54.493" v="4250" actId="2696"/>
        <pc:sldMkLst>
          <pc:docMk/>
          <pc:sldMk cId="1425834493" sldId="300"/>
        </pc:sldMkLst>
      </pc:sldChg>
      <pc:sldChg chg="modSp add mod">
        <pc:chgData name="Alberto Petillo" userId="dd35f5627cdd12a4" providerId="LiveId" clId="{514C5F3D-6B4E-4B78-B9D3-D5CDB336FC85}" dt="2024-07-17T13:04:13.521" v="4459" actId="20577"/>
        <pc:sldMkLst>
          <pc:docMk/>
          <pc:sldMk cId="2545523130" sldId="300"/>
        </pc:sldMkLst>
        <pc:spChg chg="mod">
          <ac:chgData name="Alberto Petillo" userId="dd35f5627cdd12a4" providerId="LiveId" clId="{514C5F3D-6B4E-4B78-B9D3-D5CDB336FC85}" dt="2024-07-17T13:04:13.521" v="4459" actId="20577"/>
          <ac:spMkLst>
            <pc:docMk/>
            <pc:sldMk cId="2545523130" sldId="300"/>
            <ac:spMk id="2" creationId="{111A2658-754B-D200-A693-A80788A12823}"/>
          </ac:spMkLst>
        </pc:spChg>
      </pc:sldChg>
      <pc:sldChg chg="delSp modSp add mod ord">
        <pc:chgData name="Alberto Petillo" userId="dd35f5627cdd12a4" providerId="LiveId" clId="{514C5F3D-6B4E-4B78-B9D3-D5CDB336FC85}" dt="2024-07-17T13:20:55.040" v="4900"/>
        <pc:sldMkLst>
          <pc:docMk/>
          <pc:sldMk cId="4272856044" sldId="301"/>
        </pc:sldMkLst>
        <pc:picChg chg="mod">
          <ac:chgData name="Alberto Petillo" userId="dd35f5627cdd12a4" providerId="LiveId" clId="{514C5F3D-6B4E-4B78-B9D3-D5CDB336FC85}" dt="2024-07-17T13:20:50.055" v="4898" actId="1076"/>
          <ac:picMkLst>
            <pc:docMk/>
            <pc:sldMk cId="4272856044" sldId="301"/>
            <ac:picMk id="3" creationId="{5A0932F2-910F-3869-02E5-23A14E75651C}"/>
          </ac:picMkLst>
        </pc:picChg>
        <pc:picChg chg="del">
          <ac:chgData name="Alberto Petillo" userId="dd35f5627cdd12a4" providerId="LiveId" clId="{514C5F3D-6B4E-4B78-B9D3-D5CDB336FC85}" dt="2024-07-17T13:20:41.899" v="4896" actId="478"/>
          <ac:picMkLst>
            <pc:docMk/>
            <pc:sldMk cId="4272856044" sldId="301"/>
            <ac:picMk id="6" creationId="{79271C95-0310-3D25-1BC6-E7251C9B27F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938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05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12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1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123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22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6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597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55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833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344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7/17/2024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924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15" r:id="rId5"/>
    <p:sldLayoutId id="2147483720" r:id="rId6"/>
    <p:sldLayoutId id="2147483716" r:id="rId7"/>
    <p:sldLayoutId id="2147483717" r:id="rId8"/>
    <p:sldLayoutId id="2147483718" r:id="rId9"/>
    <p:sldLayoutId id="2147483719" r:id="rId10"/>
    <p:sldLayoutId id="214748372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otivo geometrico rosso astratto">
            <a:extLst>
              <a:ext uri="{FF2B5EF4-FFF2-40B4-BE49-F238E27FC236}">
                <a16:creationId xmlns:a16="http://schemas.microsoft.com/office/drawing/2014/main" id="{6AEE48C6-780F-A762-3138-9EB16A9011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65" b="78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BB6B482-ACCA-4938-8AEA-49D525C17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46905" y="46904"/>
            <a:ext cx="6865150" cy="6771342"/>
          </a:xfrm>
          <a:prstGeom prst="rect">
            <a:avLst/>
          </a:prstGeom>
          <a:gradFill>
            <a:gsLst>
              <a:gs pos="42000">
                <a:srgbClr val="000000">
                  <a:alpha val="18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9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486B46F-918C-F7C8-4C80-F9CDC58D3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27797"/>
            <a:ext cx="6984022" cy="3497042"/>
          </a:xfrm>
        </p:spPr>
        <p:txBody>
          <a:bodyPr anchor="t">
            <a:normAutofit/>
          </a:bodyPr>
          <a:lstStyle/>
          <a:p>
            <a:r>
              <a:rPr lang="it-IT" sz="4400" dirty="0">
                <a:solidFill>
                  <a:srgbClr val="FFFFFF"/>
                </a:solidFill>
              </a:rPr>
              <a:t>GOOGLE HASHCODE: </a:t>
            </a:r>
            <a:br>
              <a:rPr lang="it-IT" sz="4400" dirty="0">
                <a:solidFill>
                  <a:srgbClr val="FFFFFF"/>
                </a:solidFill>
              </a:rPr>
            </a:br>
            <a:r>
              <a:rPr lang="it-IT" sz="4400" dirty="0">
                <a:solidFill>
                  <a:srgbClr val="FFFFFF"/>
                </a:solidFill>
              </a:rPr>
              <a:t>OPTIMIZE DATACENTER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1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340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805834-EC27-AEB6-6EA2-9790EC436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roadmap</a:t>
            </a:r>
          </a:p>
        </p:txBody>
      </p:sp>
      <p:cxnSp>
        <p:nvCxnSpPr>
          <p:cNvPr id="4" name="직선 연결선 192">
            <a:extLst>
              <a:ext uri="{FF2B5EF4-FFF2-40B4-BE49-F238E27FC236}">
                <a16:creationId xmlns:a16="http://schemas.microsoft.com/office/drawing/2014/main" id="{21206C8D-6028-9B3C-74C9-025A55D6EBD7}"/>
              </a:ext>
            </a:extLst>
          </p:cNvPr>
          <p:cNvCxnSpPr>
            <a:cxnSpLocks/>
          </p:cNvCxnSpPr>
          <p:nvPr/>
        </p:nvCxnSpPr>
        <p:spPr>
          <a:xfrm flipV="1">
            <a:off x="0" y="4181408"/>
            <a:ext cx="12192000" cy="258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193">
            <a:extLst>
              <a:ext uri="{FF2B5EF4-FFF2-40B4-BE49-F238E27FC236}">
                <a16:creationId xmlns:a16="http://schemas.microsoft.com/office/drawing/2014/main" id="{F14A83D6-31A8-DD28-D043-F9A554DE18A2}"/>
              </a:ext>
            </a:extLst>
          </p:cNvPr>
          <p:cNvSpPr txBox="1"/>
          <p:nvPr/>
        </p:nvSpPr>
        <p:spPr>
          <a:xfrm>
            <a:off x="796423" y="4776304"/>
            <a:ext cx="170371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DESCRIZIONE DEL PROBLEMA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7" name="TextBox 195">
            <a:extLst>
              <a:ext uri="{FF2B5EF4-FFF2-40B4-BE49-F238E27FC236}">
                <a16:creationId xmlns:a16="http://schemas.microsoft.com/office/drawing/2014/main" id="{238C4671-386C-FDC8-68D9-89D0898B4C7A}"/>
              </a:ext>
            </a:extLst>
          </p:cNvPr>
          <p:cNvSpPr txBox="1"/>
          <p:nvPr/>
        </p:nvSpPr>
        <p:spPr>
          <a:xfrm>
            <a:off x="2692079" y="2929567"/>
            <a:ext cx="156302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ESEMPIO DI INPUT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9" name="TextBox 197">
            <a:extLst>
              <a:ext uri="{FF2B5EF4-FFF2-40B4-BE49-F238E27FC236}">
                <a16:creationId xmlns:a16="http://schemas.microsoft.com/office/drawing/2014/main" id="{36D428A2-8A4C-CE49-3A5E-CBB40FD872D0}"/>
              </a:ext>
            </a:extLst>
          </p:cNvPr>
          <p:cNvSpPr txBox="1"/>
          <p:nvPr/>
        </p:nvSpPr>
        <p:spPr>
          <a:xfrm>
            <a:off x="4425891" y="4924619"/>
            <a:ext cx="17037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MODELLAZIONE 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11" name="TextBox 199">
            <a:extLst>
              <a:ext uri="{FF2B5EF4-FFF2-40B4-BE49-F238E27FC236}">
                <a16:creationId xmlns:a16="http://schemas.microsoft.com/office/drawing/2014/main" id="{4475F6FD-2463-ADB6-EA34-015DC7CAF8F3}"/>
              </a:ext>
            </a:extLst>
          </p:cNvPr>
          <p:cNvSpPr txBox="1"/>
          <p:nvPr/>
        </p:nvSpPr>
        <p:spPr>
          <a:xfrm>
            <a:off x="6228061" y="2940437"/>
            <a:ext cx="172667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SOLUZIONE OTTIMA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13" name="TextBox 201">
            <a:extLst>
              <a:ext uri="{FF2B5EF4-FFF2-40B4-BE49-F238E27FC236}">
                <a16:creationId xmlns:a16="http://schemas.microsoft.com/office/drawing/2014/main" id="{5A76815C-F29C-1CC0-1984-5145B3A91550}"/>
              </a:ext>
            </a:extLst>
          </p:cNvPr>
          <p:cNvSpPr txBox="1"/>
          <p:nvPr/>
        </p:nvSpPr>
        <p:spPr>
          <a:xfrm>
            <a:off x="8124177" y="4771446"/>
            <a:ext cx="156302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SOLUZIONE GREEDY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15" name="TextBox 203">
            <a:extLst>
              <a:ext uri="{FF2B5EF4-FFF2-40B4-BE49-F238E27FC236}">
                <a16:creationId xmlns:a16="http://schemas.microsoft.com/office/drawing/2014/main" id="{AB43B3C9-79FB-529A-FE28-B875E462B044}"/>
              </a:ext>
            </a:extLst>
          </p:cNvPr>
          <p:cNvSpPr txBox="1"/>
          <p:nvPr/>
        </p:nvSpPr>
        <p:spPr>
          <a:xfrm>
            <a:off x="9927692" y="3078934"/>
            <a:ext cx="156302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CONFRONTO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17" name="Oval 2">
            <a:extLst>
              <a:ext uri="{FF2B5EF4-FFF2-40B4-BE49-F238E27FC236}">
                <a16:creationId xmlns:a16="http://schemas.microsoft.com/office/drawing/2014/main" id="{42DBD15E-ACE6-6990-D763-E93A5E57E0AC}"/>
              </a:ext>
            </a:extLst>
          </p:cNvPr>
          <p:cNvSpPr>
            <a:spLocks noChangeAspect="1"/>
          </p:cNvSpPr>
          <p:nvPr/>
        </p:nvSpPr>
        <p:spPr>
          <a:xfrm>
            <a:off x="2865740" y="3538665"/>
            <a:ext cx="1200329" cy="1200329"/>
          </a:xfrm>
          <a:prstGeom prst="ellipse">
            <a:avLst/>
          </a:prstGeom>
          <a:solidFill>
            <a:srgbClr val="A70000"/>
          </a:solidFill>
          <a:ln>
            <a:solidFill>
              <a:srgbClr val="A7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70000"/>
              </a:solidFill>
            </a:endParaRPr>
          </a:p>
        </p:txBody>
      </p:sp>
      <p:sp>
        <p:nvSpPr>
          <p:cNvPr id="18" name="Freeform: Shape 5">
            <a:extLst>
              <a:ext uri="{FF2B5EF4-FFF2-40B4-BE49-F238E27FC236}">
                <a16:creationId xmlns:a16="http://schemas.microsoft.com/office/drawing/2014/main" id="{09A3BB69-7531-AF1E-EE2F-373A7A4EDB40}"/>
              </a:ext>
            </a:extLst>
          </p:cNvPr>
          <p:cNvSpPr>
            <a:spLocks noChangeAspect="1"/>
          </p:cNvSpPr>
          <p:nvPr/>
        </p:nvSpPr>
        <p:spPr>
          <a:xfrm>
            <a:off x="2905751" y="3578676"/>
            <a:ext cx="1120307" cy="92511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2">
            <a:extLst>
              <a:ext uri="{FF2B5EF4-FFF2-40B4-BE49-F238E27FC236}">
                <a16:creationId xmlns:a16="http://schemas.microsoft.com/office/drawing/2014/main" id="{DE3D8727-D0CE-5245-F7FE-FA1D53E5B18A}"/>
              </a:ext>
            </a:extLst>
          </p:cNvPr>
          <p:cNvSpPr>
            <a:spLocks noChangeAspect="1"/>
          </p:cNvSpPr>
          <p:nvPr/>
        </p:nvSpPr>
        <p:spPr>
          <a:xfrm>
            <a:off x="1046227" y="3553973"/>
            <a:ext cx="1200329" cy="1200329"/>
          </a:xfrm>
          <a:prstGeom prst="ellipse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70000"/>
              </a:solidFill>
            </a:endParaRPr>
          </a:p>
        </p:txBody>
      </p:sp>
      <p:sp>
        <p:nvSpPr>
          <p:cNvPr id="20" name="Freeform: Shape 5">
            <a:extLst>
              <a:ext uri="{FF2B5EF4-FFF2-40B4-BE49-F238E27FC236}">
                <a16:creationId xmlns:a16="http://schemas.microsoft.com/office/drawing/2014/main" id="{06FCE0EE-0A36-3044-832D-78BBCED390A5}"/>
              </a:ext>
            </a:extLst>
          </p:cNvPr>
          <p:cNvSpPr>
            <a:spLocks noChangeAspect="1"/>
          </p:cNvSpPr>
          <p:nvPr/>
        </p:nvSpPr>
        <p:spPr>
          <a:xfrm>
            <a:off x="1086238" y="3593984"/>
            <a:ext cx="1120307" cy="92511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2">
            <a:extLst>
              <a:ext uri="{FF2B5EF4-FFF2-40B4-BE49-F238E27FC236}">
                <a16:creationId xmlns:a16="http://schemas.microsoft.com/office/drawing/2014/main" id="{5B4D6ED1-E982-6690-68CC-D6861333D70F}"/>
              </a:ext>
            </a:extLst>
          </p:cNvPr>
          <p:cNvSpPr>
            <a:spLocks noChangeAspect="1"/>
          </p:cNvSpPr>
          <p:nvPr/>
        </p:nvSpPr>
        <p:spPr>
          <a:xfrm>
            <a:off x="6486199" y="3553973"/>
            <a:ext cx="1200329" cy="12003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5">
            <a:extLst>
              <a:ext uri="{FF2B5EF4-FFF2-40B4-BE49-F238E27FC236}">
                <a16:creationId xmlns:a16="http://schemas.microsoft.com/office/drawing/2014/main" id="{F9D0FACC-190C-7938-4BF8-6582291FB3D5}"/>
              </a:ext>
            </a:extLst>
          </p:cNvPr>
          <p:cNvSpPr>
            <a:spLocks noChangeAspect="1"/>
          </p:cNvSpPr>
          <p:nvPr/>
        </p:nvSpPr>
        <p:spPr>
          <a:xfrm>
            <a:off x="6526210" y="3593984"/>
            <a:ext cx="1120307" cy="92511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Oval 2">
            <a:extLst>
              <a:ext uri="{FF2B5EF4-FFF2-40B4-BE49-F238E27FC236}">
                <a16:creationId xmlns:a16="http://schemas.microsoft.com/office/drawing/2014/main" id="{A717B184-A3DD-0A3C-367C-10C316195C39}"/>
              </a:ext>
            </a:extLst>
          </p:cNvPr>
          <p:cNvSpPr>
            <a:spLocks noChangeAspect="1"/>
          </p:cNvSpPr>
          <p:nvPr/>
        </p:nvSpPr>
        <p:spPr>
          <a:xfrm>
            <a:off x="8305525" y="3553974"/>
            <a:ext cx="1200329" cy="1200329"/>
          </a:xfrm>
          <a:prstGeom prst="ellipse">
            <a:avLst/>
          </a:prstGeom>
          <a:solidFill>
            <a:srgbClr val="FF6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5">
            <a:extLst>
              <a:ext uri="{FF2B5EF4-FFF2-40B4-BE49-F238E27FC236}">
                <a16:creationId xmlns:a16="http://schemas.microsoft.com/office/drawing/2014/main" id="{A2D8383D-4C9C-74FC-362A-DAD7C30FFA58}"/>
              </a:ext>
            </a:extLst>
          </p:cNvPr>
          <p:cNvSpPr>
            <a:spLocks noChangeAspect="1"/>
          </p:cNvSpPr>
          <p:nvPr/>
        </p:nvSpPr>
        <p:spPr>
          <a:xfrm>
            <a:off x="8345536" y="3593985"/>
            <a:ext cx="1120307" cy="92511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">
            <a:extLst>
              <a:ext uri="{FF2B5EF4-FFF2-40B4-BE49-F238E27FC236}">
                <a16:creationId xmlns:a16="http://schemas.microsoft.com/office/drawing/2014/main" id="{044738C9-9D83-F9C4-D281-B453ADF1C455}"/>
              </a:ext>
            </a:extLst>
          </p:cNvPr>
          <p:cNvSpPr>
            <a:spLocks noChangeAspect="1"/>
          </p:cNvSpPr>
          <p:nvPr/>
        </p:nvSpPr>
        <p:spPr>
          <a:xfrm>
            <a:off x="10119898" y="3553973"/>
            <a:ext cx="1200329" cy="1200329"/>
          </a:xfrm>
          <a:prstGeom prst="ellipse">
            <a:avLst/>
          </a:prstGeom>
          <a:solidFill>
            <a:srgbClr val="FFAF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5">
            <a:extLst>
              <a:ext uri="{FF2B5EF4-FFF2-40B4-BE49-F238E27FC236}">
                <a16:creationId xmlns:a16="http://schemas.microsoft.com/office/drawing/2014/main" id="{08F01631-1001-8B08-2C0E-53102F7CBD1D}"/>
              </a:ext>
            </a:extLst>
          </p:cNvPr>
          <p:cNvSpPr>
            <a:spLocks noChangeAspect="1"/>
          </p:cNvSpPr>
          <p:nvPr/>
        </p:nvSpPr>
        <p:spPr>
          <a:xfrm>
            <a:off x="10159909" y="3593984"/>
            <a:ext cx="1120307" cy="92511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Oval 2">
            <a:extLst>
              <a:ext uri="{FF2B5EF4-FFF2-40B4-BE49-F238E27FC236}">
                <a16:creationId xmlns:a16="http://schemas.microsoft.com/office/drawing/2014/main" id="{23F4CA8A-5C44-71A3-BF96-2790D37C351C}"/>
              </a:ext>
            </a:extLst>
          </p:cNvPr>
          <p:cNvSpPr>
            <a:spLocks noChangeAspect="1"/>
          </p:cNvSpPr>
          <p:nvPr/>
        </p:nvSpPr>
        <p:spPr>
          <a:xfrm>
            <a:off x="4675876" y="3555765"/>
            <a:ext cx="1200329" cy="1200329"/>
          </a:xfrm>
          <a:prstGeom prst="ellipse">
            <a:avLst/>
          </a:prstGeom>
          <a:solidFill>
            <a:srgbClr val="D42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5">
            <a:extLst>
              <a:ext uri="{FF2B5EF4-FFF2-40B4-BE49-F238E27FC236}">
                <a16:creationId xmlns:a16="http://schemas.microsoft.com/office/drawing/2014/main" id="{26CA928C-442A-39D2-8800-79A87AA366A0}"/>
              </a:ext>
            </a:extLst>
          </p:cNvPr>
          <p:cNvSpPr>
            <a:spLocks noChangeAspect="1"/>
          </p:cNvSpPr>
          <p:nvPr/>
        </p:nvSpPr>
        <p:spPr>
          <a:xfrm>
            <a:off x="4715887" y="3595776"/>
            <a:ext cx="1120307" cy="92511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TextBox 223">
            <a:extLst>
              <a:ext uri="{FF2B5EF4-FFF2-40B4-BE49-F238E27FC236}">
                <a16:creationId xmlns:a16="http://schemas.microsoft.com/office/drawing/2014/main" id="{1BF09B6D-E38C-C71C-2407-04DA001BCD1F}"/>
              </a:ext>
            </a:extLst>
          </p:cNvPr>
          <p:cNvSpPr txBox="1"/>
          <p:nvPr/>
        </p:nvSpPr>
        <p:spPr>
          <a:xfrm>
            <a:off x="1066543" y="3831354"/>
            <a:ext cx="11815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A70000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rgbClr val="A70000"/>
              </a:solidFill>
              <a:cs typeface="Arial" pitchFamily="34" charset="0"/>
            </a:endParaRPr>
          </a:p>
        </p:txBody>
      </p:sp>
      <p:sp>
        <p:nvSpPr>
          <p:cNvPr id="30" name="TextBox 224">
            <a:extLst>
              <a:ext uri="{FF2B5EF4-FFF2-40B4-BE49-F238E27FC236}">
                <a16:creationId xmlns:a16="http://schemas.microsoft.com/office/drawing/2014/main" id="{9426825C-6705-086A-9D1B-6C2FB545C245}"/>
              </a:ext>
            </a:extLst>
          </p:cNvPr>
          <p:cNvSpPr txBox="1"/>
          <p:nvPr/>
        </p:nvSpPr>
        <p:spPr>
          <a:xfrm>
            <a:off x="6503781" y="3831355"/>
            <a:ext cx="11815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  <a:cs typeface="Arial" pitchFamily="34" charset="0"/>
              </a:rPr>
              <a:t>4</a:t>
            </a:r>
            <a:endParaRPr lang="ko-KR" altLang="en-US" sz="2400" b="1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31" name="TextBox 225">
            <a:extLst>
              <a:ext uri="{FF2B5EF4-FFF2-40B4-BE49-F238E27FC236}">
                <a16:creationId xmlns:a16="http://schemas.microsoft.com/office/drawing/2014/main" id="{F7DC8166-A543-FEF7-50F0-052BC204E10C}"/>
              </a:ext>
            </a:extLst>
          </p:cNvPr>
          <p:cNvSpPr txBox="1"/>
          <p:nvPr/>
        </p:nvSpPr>
        <p:spPr>
          <a:xfrm>
            <a:off x="8320373" y="3831357"/>
            <a:ext cx="11815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6968"/>
                </a:solidFill>
                <a:cs typeface="Arial" pitchFamily="34" charset="0"/>
              </a:rPr>
              <a:t>5</a:t>
            </a:r>
            <a:endParaRPr lang="ko-KR" altLang="en-US" sz="2400" b="1" dirty="0">
              <a:solidFill>
                <a:srgbClr val="FF6968"/>
              </a:solidFill>
              <a:cs typeface="Arial" pitchFamily="34" charset="0"/>
            </a:endParaRPr>
          </a:p>
        </p:txBody>
      </p:sp>
      <p:sp>
        <p:nvSpPr>
          <p:cNvPr id="32" name="TextBox 226">
            <a:extLst>
              <a:ext uri="{FF2B5EF4-FFF2-40B4-BE49-F238E27FC236}">
                <a16:creationId xmlns:a16="http://schemas.microsoft.com/office/drawing/2014/main" id="{651E27CB-F792-3885-8722-E19142CC8666}"/>
              </a:ext>
            </a:extLst>
          </p:cNvPr>
          <p:cNvSpPr txBox="1"/>
          <p:nvPr/>
        </p:nvSpPr>
        <p:spPr>
          <a:xfrm>
            <a:off x="10132012" y="3831357"/>
            <a:ext cx="118157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AFAF"/>
                </a:solidFill>
                <a:cs typeface="Arial" pitchFamily="34" charset="0"/>
              </a:rPr>
              <a:t>6</a:t>
            </a:r>
            <a:endParaRPr lang="ko-KR" altLang="en-US" sz="2400" b="1" dirty="0">
              <a:solidFill>
                <a:srgbClr val="FFAFAF"/>
              </a:solidFill>
              <a:cs typeface="Arial" pitchFamily="34" charset="0"/>
            </a:endParaRPr>
          </a:p>
        </p:txBody>
      </p:sp>
      <p:sp>
        <p:nvSpPr>
          <p:cNvPr id="33" name="TextBox 227">
            <a:extLst>
              <a:ext uri="{FF2B5EF4-FFF2-40B4-BE49-F238E27FC236}">
                <a16:creationId xmlns:a16="http://schemas.microsoft.com/office/drawing/2014/main" id="{77ECC5E3-F520-1B12-39A8-FDD6C768ACC5}"/>
              </a:ext>
            </a:extLst>
          </p:cNvPr>
          <p:cNvSpPr txBox="1"/>
          <p:nvPr/>
        </p:nvSpPr>
        <p:spPr>
          <a:xfrm>
            <a:off x="4685253" y="3833150"/>
            <a:ext cx="11815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D4211C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rgbClr val="D4211C"/>
              </a:solidFill>
              <a:cs typeface="Arial" pitchFamily="34" charset="0"/>
            </a:endParaRPr>
          </a:p>
        </p:txBody>
      </p:sp>
      <p:sp>
        <p:nvSpPr>
          <p:cNvPr id="34" name="TextBox 228">
            <a:extLst>
              <a:ext uri="{FF2B5EF4-FFF2-40B4-BE49-F238E27FC236}">
                <a16:creationId xmlns:a16="http://schemas.microsoft.com/office/drawing/2014/main" id="{C8744CBC-46A6-2D78-A56F-0D7B87D69BB3}"/>
              </a:ext>
            </a:extLst>
          </p:cNvPr>
          <p:cNvSpPr txBox="1"/>
          <p:nvPr/>
        </p:nvSpPr>
        <p:spPr>
          <a:xfrm>
            <a:off x="2875117" y="3810395"/>
            <a:ext cx="11815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A70000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rgbClr val="A70000"/>
              </a:solidFill>
              <a:cs typeface="Arial" pitchFamily="34" charset="0"/>
            </a:endParaRPr>
          </a:p>
        </p:txBody>
      </p:sp>
      <p:pic>
        <p:nvPicPr>
          <p:cNvPr id="3" name="Picture 2" descr="Keyboard Type GIF - Keyboard Type Typing - Discover &amp; Share GIFs">
            <a:extLst>
              <a:ext uri="{FF2B5EF4-FFF2-40B4-BE49-F238E27FC236}">
                <a16:creationId xmlns:a16="http://schemas.microsoft.com/office/drawing/2014/main" id="{A4417E34-7724-C048-F1F1-8D0994F17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368" y="1828129"/>
            <a:ext cx="1268445" cy="93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1667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805834-EC27-AEB6-6EA2-9790EC436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roadmap</a:t>
            </a:r>
          </a:p>
        </p:txBody>
      </p:sp>
      <p:cxnSp>
        <p:nvCxnSpPr>
          <p:cNvPr id="4" name="직선 연결선 192">
            <a:extLst>
              <a:ext uri="{FF2B5EF4-FFF2-40B4-BE49-F238E27FC236}">
                <a16:creationId xmlns:a16="http://schemas.microsoft.com/office/drawing/2014/main" id="{21206C8D-6028-9B3C-74C9-025A55D6EBD7}"/>
              </a:ext>
            </a:extLst>
          </p:cNvPr>
          <p:cNvCxnSpPr>
            <a:cxnSpLocks/>
          </p:cNvCxnSpPr>
          <p:nvPr/>
        </p:nvCxnSpPr>
        <p:spPr>
          <a:xfrm flipV="1">
            <a:off x="0" y="4181408"/>
            <a:ext cx="12192000" cy="258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193">
            <a:extLst>
              <a:ext uri="{FF2B5EF4-FFF2-40B4-BE49-F238E27FC236}">
                <a16:creationId xmlns:a16="http://schemas.microsoft.com/office/drawing/2014/main" id="{F14A83D6-31A8-DD28-D043-F9A554DE18A2}"/>
              </a:ext>
            </a:extLst>
          </p:cNvPr>
          <p:cNvSpPr txBox="1"/>
          <p:nvPr/>
        </p:nvSpPr>
        <p:spPr>
          <a:xfrm>
            <a:off x="796423" y="4776304"/>
            <a:ext cx="170371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DESCRIZIONE DEL PROBLEMA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7" name="TextBox 195">
            <a:extLst>
              <a:ext uri="{FF2B5EF4-FFF2-40B4-BE49-F238E27FC236}">
                <a16:creationId xmlns:a16="http://schemas.microsoft.com/office/drawing/2014/main" id="{238C4671-386C-FDC8-68D9-89D0898B4C7A}"/>
              </a:ext>
            </a:extLst>
          </p:cNvPr>
          <p:cNvSpPr txBox="1"/>
          <p:nvPr/>
        </p:nvSpPr>
        <p:spPr>
          <a:xfrm>
            <a:off x="2692079" y="2929567"/>
            <a:ext cx="156302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ESEMPIO DI INPUT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9" name="TextBox 197">
            <a:extLst>
              <a:ext uri="{FF2B5EF4-FFF2-40B4-BE49-F238E27FC236}">
                <a16:creationId xmlns:a16="http://schemas.microsoft.com/office/drawing/2014/main" id="{36D428A2-8A4C-CE49-3A5E-CBB40FD872D0}"/>
              </a:ext>
            </a:extLst>
          </p:cNvPr>
          <p:cNvSpPr txBox="1"/>
          <p:nvPr/>
        </p:nvSpPr>
        <p:spPr>
          <a:xfrm>
            <a:off x="4425891" y="4924619"/>
            <a:ext cx="17037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MODELLAZIONE 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11" name="TextBox 199">
            <a:extLst>
              <a:ext uri="{FF2B5EF4-FFF2-40B4-BE49-F238E27FC236}">
                <a16:creationId xmlns:a16="http://schemas.microsoft.com/office/drawing/2014/main" id="{4475F6FD-2463-ADB6-EA34-015DC7CAF8F3}"/>
              </a:ext>
            </a:extLst>
          </p:cNvPr>
          <p:cNvSpPr txBox="1"/>
          <p:nvPr/>
        </p:nvSpPr>
        <p:spPr>
          <a:xfrm>
            <a:off x="6228061" y="2940437"/>
            <a:ext cx="172667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SOLUZIONE OTTIMA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13" name="TextBox 201">
            <a:extLst>
              <a:ext uri="{FF2B5EF4-FFF2-40B4-BE49-F238E27FC236}">
                <a16:creationId xmlns:a16="http://schemas.microsoft.com/office/drawing/2014/main" id="{5A76815C-F29C-1CC0-1984-5145B3A91550}"/>
              </a:ext>
            </a:extLst>
          </p:cNvPr>
          <p:cNvSpPr txBox="1"/>
          <p:nvPr/>
        </p:nvSpPr>
        <p:spPr>
          <a:xfrm>
            <a:off x="8124177" y="4771446"/>
            <a:ext cx="156302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SOLUZIONE GREEDY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15" name="TextBox 203">
            <a:extLst>
              <a:ext uri="{FF2B5EF4-FFF2-40B4-BE49-F238E27FC236}">
                <a16:creationId xmlns:a16="http://schemas.microsoft.com/office/drawing/2014/main" id="{AB43B3C9-79FB-529A-FE28-B875E462B044}"/>
              </a:ext>
            </a:extLst>
          </p:cNvPr>
          <p:cNvSpPr txBox="1"/>
          <p:nvPr/>
        </p:nvSpPr>
        <p:spPr>
          <a:xfrm>
            <a:off x="9927692" y="3078934"/>
            <a:ext cx="156302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CONFRONTO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17" name="Oval 2">
            <a:extLst>
              <a:ext uri="{FF2B5EF4-FFF2-40B4-BE49-F238E27FC236}">
                <a16:creationId xmlns:a16="http://schemas.microsoft.com/office/drawing/2014/main" id="{42DBD15E-ACE6-6990-D763-E93A5E57E0AC}"/>
              </a:ext>
            </a:extLst>
          </p:cNvPr>
          <p:cNvSpPr>
            <a:spLocks noChangeAspect="1"/>
          </p:cNvSpPr>
          <p:nvPr/>
        </p:nvSpPr>
        <p:spPr>
          <a:xfrm>
            <a:off x="2865740" y="3538665"/>
            <a:ext cx="1200329" cy="1200329"/>
          </a:xfrm>
          <a:prstGeom prst="ellipse">
            <a:avLst/>
          </a:prstGeom>
          <a:solidFill>
            <a:srgbClr val="A70000"/>
          </a:solidFill>
          <a:ln>
            <a:solidFill>
              <a:srgbClr val="A7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70000"/>
              </a:solidFill>
            </a:endParaRPr>
          </a:p>
        </p:txBody>
      </p:sp>
      <p:sp>
        <p:nvSpPr>
          <p:cNvPr id="18" name="Freeform: Shape 5">
            <a:extLst>
              <a:ext uri="{FF2B5EF4-FFF2-40B4-BE49-F238E27FC236}">
                <a16:creationId xmlns:a16="http://schemas.microsoft.com/office/drawing/2014/main" id="{09A3BB69-7531-AF1E-EE2F-373A7A4EDB40}"/>
              </a:ext>
            </a:extLst>
          </p:cNvPr>
          <p:cNvSpPr>
            <a:spLocks noChangeAspect="1"/>
          </p:cNvSpPr>
          <p:nvPr/>
        </p:nvSpPr>
        <p:spPr>
          <a:xfrm>
            <a:off x="2905751" y="3578676"/>
            <a:ext cx="1120307" cy="92511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2">
            <a:extLst>
              <a:ext uri="{FF2B5EF4-FFF2-40B4-BE49-F238E27FC236}">
                <a16:creationId xmlns:a16="http://schemas.microsoft.com/office/drawing/2014/main" id="{DE3D8727-D0CE-5245-F7FE-FA1D53E5B18A}"/>
              </a:ext>
            </a:extLst>
          </p:cNvPr>
          <p:cNvSpPr>
            <a:spLocks noChangeAspect="1"/>
          </p:cNvSpPr>
          <p:nvPr/>
        </p:nvSpPr>
        <p:spPr>
          <a:xfrm>
            <a:off x="1046227" y="3553973"/>
            <a:ext cx="1200329" cy="1200329"/>
          </a:xfrm>
          <a:prstGeom prst="ellipse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70000"/>
              </a:solidFill>
            </a:endParaRPr>
          </a:p>
        </p:txBody>
      </p:sp>
      <p:sp>
        <p:nvSpPr>
          <p:cNvPr id="20" name="Freeform: Shape 5">
            <a:extLst>
              <a:ext uri="{FF2B5EF4-FFF2-40B4-BE49-F238E27FC236}">
                <a16:creationId xmlns:a16="http://schemas.microsoft.com/office/drawing/2014/main" id="{06FCE0EE-0A36-3044-832D-78BBCED390A5}"/>
              </a:ext>
            </a:extLst>
          </p:cNvPr>
          <p:cNvSpPr>
            <a:spLocks noChangeAspect="1"/>
          </p:cNvSpPr>
          <p:nvPr/>
        </p:nvSpPr>
        <p:spPr>
          <a:xfrm>
            <a:off x="1086238" y="3593984"/>
            <a:ext cx="1120307" cy="92511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2">
            <a:extLst>
              <a:ext uri="{FF2B5EF4-FFF2-40B4-BE49-F238E27FC236}">
                <a16:creationId xmlns:a16="http://schemas.microsoft.com/office/drawing/2014/main" id="{5B4D6ED1-E982-6690-68CC-D6861333D70F}"/>
              </a:ext>
            </a:extLst>
          </p:cNvPr>
          <p:cNvSpPr>
            <a:spLocks noChangeAspect="1"/>
          </p:cNvSpPr>
          <p:nvPr/>
        </p:nvSpPr>
        <p:spPr>
          <a:xfrm>
            <a:off x="6486199" y="3553973"/>
            <a:ext cx="1200329" cy="12003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5">
            <a:extLst>
              <a:ext uri="{FF2B5EF4-FFF2-40B4-BE49-F238E27FC236}">
                <a16:creationId xmlns:a16="http://schemas.microsoft.com/office/drawing/2014/main" id="{F9D0FACC-190C-7938-4BF8-6582291FB3D5}"/>
              </a:ext>
            </a:extLst>
          </p:cNvPr>
          <p:cNvSpPr>
            <a:spLocks noChangeAspect="1"/>
          </p:cNvSpPr>
          <p:nvPr/>
        </p:nvSpPr>
        <p:spPr>
          <a:xfrm>
            <a:off x="6526210" y="3593984"/>
            <a:ext cx="1120307" cy="92511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Oval 2">
            <a:extLst>
              <a:ext uri="{FF2B5EF4-FFF2-40B4-BE49-F238E27FC236}">
                <a16:creationId xmlns:a16="http://schemas.microsoft.com/office/drawing/2014/main" id="{A717B184-A3DD-0A3C-367C-10C316195C39}"/>
              </a:ext>
            </a:extLst>
          </p:cNvPr>
          <p:cNvSpPr>
            <a:spLocks noChangeAspect="1"/>
          </p:cNvSpPr>
          <p:nvPr/>
        </p:nvSpPr>
        <p:spPr>
          <a:xfrm>
            <a:off x="8305525" y="3553974"/>
            <a:ext cx="1200329" cy="1200329"/>
          </a:xfrm>
          <a:prstGeom prst="ellipse">
            <a:avLst/>
          </a:prstGeom>
          <a:solidFill>
            <a:srgbClr val="FF6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5">
            <a:extLst>
              <a:ext uri="{FF2B5EF4-FFF2-40B4-BE49-F238E27FC236}">
                <a16:creationId xmlns:a16="http://schemas.microsoft.com/office/drawing/2014/main" id="{A2D8383D-4C9C-74FC-362A-DAD7C30FFA58}"/>
              </a:ext>
            </a:extLst>
          </p:cNvPr>
          <p:cNvSpPr>
            <a:spLocks noChangeAspect="1"/>
          </p:cNvSpPr>
          <p:nvPr/>
        </p:nvSpPr>
        <p:spPr>
          <a:xfrm>
            <a:off x="8345536" y="3593985"/>
            <a:ext cx="1120307" cy="92511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">
            <a:extLst>
              <a:ext uri="{FF2B5EF4-FFF2-40B4-BE49-F238E27FC236}">
                <a16:creationId xmlns:a16="http://schemas.microsoft.com/office/drawing/2014/main" id="{044738C9-9D83-F9C4-D281-B453ADF1C455}"/>
              </a:ext>
            </a:extLst>
          </p:cNvPr>
          <p:cNvSpPr>
            <a:spLocks noChangeAspect="1"/>
          </p:cNvSpPr>
          <p:nvPr/>
        </p:nvSpPr>
        <p:spPr>
          <a:xfrm>
            <a:off x="10119898" y="3553973"/>
            <a:ext cx="1200329" cy="1200329"/>
          </a:xfrm>
          <a:prstGeom prst="ellipse">
            <a:avLst/>
          </a:prstGeom>
          <a:solidFill>
            <a:srgbClr val="FFAF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5">
            <a:extLst>
              <a:ext uri="{FF2B5EF4-FFF2-40B4-BE49-F238E27FC236}">
                <a16:creationId xmlns:a16="http://schemas.microsoft.com/office/drawing/2014/main" id="{08F01631-1001-8B08-2C0E-53102F7CBD1D}"/>
              </a:ext>
            </a:extLst>
          </p:cNvPr>
          <p:cNvSpPr>
            <a:spLocks noChangeAspect="1"/>
          </p:cNvSpPr>
          <p:nvPr/>
        </p:nvSpPr>
        <p:spPr>
          <a:xfrm>
            <a:off x="10159909" y="3593984"/>
            <a:ext cx="1120307" cy="92511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Oval 2">
            <a:extLst>
              <a:ext uri="{FF2B5EF4-FFF2-40B4-BE49-F238E27FC236}">
                <a16:creationId xmlns:a16="http://schemas.microsoft.com/office/drawing/2014/main" id="{23F4CA8A-5C44-71A3-BF96-2790D37C351C}"/>
              </a:ext>
            </a:extLst>
          </p:cNvPr>
          <p:cNvSpPr>
            <a:spLocks noChangeAspect="1"/>
          </p:cNvSpPr>
          <p:nvPr/>
        </p:nvSpPr>
        <p:spPr>
          <a:xfrm>
            <a:off x="4675876" y="3555765"/>
            <a:ext cx="1200329" cy="1200329"/>
          </a:xfrm>
          <a:prstGeom prst="ellipse">
            <a:avLst/>
          </a:prstGeom>
          <a:solidFill>
            <a:srgbClr val="D42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5">
            <a:extLst>
              <a:ext uri="{FF2B5EF4-FFF2-40B4-BE49-F238E27FC236}">
                <a16:creationId xmlns:a16="http://schemas.microsoft.com/office/drawing/2014/main" id="{26CA928C-442A-39D2-8800-79A87AA366A0}"/>
              </a:ext>
            </a:extLst>
          </p:cNvPr>
          <p:cNvSpPr>
            <a:spLocks noChangeAspect="1"/>
          </p:cNvSpPr>
          <p:nvPr/>
        </p:nvSpPr>
        <p:spPr>
          <a:xfrm>
            <a:off x="4715887" y="3595776"/>
            <a:ext cx="1120307" cy="92511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TextBox 223">
            <a:extLst>
              <a:ext uri="{FF2B5EF4-FFF2-40B4-BE49-F238E27FC236}">
                <a16:creationId xmlns:a16="http://schemas.microsoft.com/office/drawing/2014/main" id="{1BF09B6D-E38C-C71C-2407-04DA001BCD1F}"/>
              </a:ext>
            </a:extLst>
          </p:cNvPr>
          <p:cNvSpPr txBox="1"/>
          <p:nvPr/>
        </p:nvSpPr>
        <p:spPr>
          <a:xfrm>
            <a:off x="1066543" y="3831354"/>
            <a:ext cx="11815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A70000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rgbClr val="A70000"/>
              </a:solidFill>
              <a:cs typeface="Arial" pitchFamily="34" charset="0"/>
            </a:endParaRPr>
          </a:p>
        </p:txBody>
      </p:sp>
      <p:sp>
        <p:nvSpPr>
          <p:cNvPr id="30" name="TextBox 224">
            <a:extLst>
              <a:ext uri="{FF2B5EF4-FFF2-40B4-BE49-F238E27FC236}">
                <a16:creationId xmlns:a16="http://schemas.microsoft.com/office/drawing/2014/main" id="{9426825C-6705-086A-9D1B-6C2FB545C245}"/>
              </a:ext>
            </a:extLst>
          </p:cNvPr>
          <p:cNvSpPr txBox="1"/>
          <p:nvPr/>
        </p:nvSpPr>
        <p:spPr>
          <a:xfrm>
            <a:off x="6503781" y="3831355"/>
            <a:ext cx="11815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  <a:cs typeface="Arial" pitchFamily="34" charset="0"/>
              </a:rPr>
              <a:t>4</a:t>
            </a:r>
            <a:endParaRPr lang="ko-KR" altLang="en-US" sz="2400" b="1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31" name="TextBox 225">
            <a:extLst>
              <a:ext uri="{FF2B5EF4-FFF2-40B4-BE49-F238E27FC236}">
                <a16:creationId xmlns:a16="http://schemas.microsoft.com/office/drawing/2014/main" id="{F7DC8166-A543-FEF7-50F0-052BC204E10C}"/>
              </a:ext>
            </a:extLst>
          </p:cNvPr>
          <p:cNvSpPr txBox="1"/>
          <p:nvPr/>
        </p:nvSpPr>
        <p:spPr>
          <a:xfrm>
            <a:off x="8320373" y="3831357"/>
            <a:ext cx="11815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6968"/>
                </a:solidFill>
                <a:cs typeface="Arial" pitchFamily="34" charset="0"/>
              </a:rPr>
              <a:t>5</a:t>
            </a:r>
            <a:endParaRPr lang="ko-KR" altLang="en-US" sz="2400" b="1" dirty="0">
              <a:solidFill>
                <a:srgbClr val="FF6968"/>
              </a:solidFill>
              <a:cs typeface="Arial" pitchFamily="34" charset="0"/>
            </a:endParaRPr>
          </a:p>
        </p:txBody>
      </p:sp>
      <p:sp>
        <p:nvSpPr>
          <p:cNvPr id="32" name="TextBox 226">
            <a:extLst>
              <a:ext uri="{FF2B5EF4-FFF2-40B4-BE49-F238E27FC236}">
                <a16:creationId xmlns:a16="http://schemas.microsoft.com/office/drawing/2014/main" id="{651E27CB-F792-3885-8722-E19142CC8666}"/>
              </a:ext>
            </a:extLst>
          </p:cNvPr>
          <p:cNvSpPr txBox="1"/>
          <p:nvPr/>
        </p:nvSpPr>
        <p:spPr>
          <a:xfrm>
            <a:off x="10132012" y="3831357"/>
            <a:ext cx="118157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AFAF"/>
                </a:solidFill>
                <a:cs typeface="Arial" pitchFamily="34" charset="0"/>
              </a:rPr>
              <a:t>6</a:t>
            </a:r>
            <a:endParaRPr lang="ko-KR" altLang="en-US" sz="2400" b="1" dirty="0">
              <a:solidFill>
                <a:srgbClr val="FFAFAF"/>
              </a:solidFill>
              <a:cs typeface="Arial" pitchFamily="34" charset="0"/>
            </a:endParaRPr>
          </a:p>
        </p:txBody>
      </p:sp>
      <p:sp>
        <p:nvSpPr>
          <p:cNvPr id="33" name="TextBox 227">
            <a:extLst>
              <a:ext uri="{FF2B5EF4-FFF2-40B4-BE49-F238E27FC236}">
                <a16:creationId xmlns:a16="http://schemas.microsoft.com/office/drawing/2014/main" id="{77ECC5E3-F520-1B12-39A8-FDD6C768ACC5}"/>
              </a:ext>
            </a:extLst>
          </p:cNvPr>
          <p:cNvSpPr txBox="1"/>
          <p:nvPr/>
        </p:nvSpPr>
        <p:spPr>
          <a:xfrm>
            <a:off x="4685253" y="3833150"/>
            <a:ext cx="11815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D4211C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rgbClr val="D4211C"/>
              </a:solidFill>
              <a:cs typeface="Arial" pitchFamily="34" charset="0"/>
            </a:endParaRPr>
          </a:p>
        </p:txBody>
      </p:sp>
      <p:sp>
        <p:nvSpPr>
          <p:cNvPr id="34" name="TextBox 228">
            <a:extLst>
              <a:ext uri="{FF2B5EF4-FFF2-40B4-BE49-F238E27FC236}">
                <a16:creationId xmlns:a16="http://schemas.microsoft.com/office/drawing/2014/main" id="{C8744CBC-46A6-2D78-A56F-0D7B87D69BB3}"/>
              </a:ext>
            </a:extLst>
          </p:cNvPr>
          <p:cNvSpPr txBox="1"/>
          <p:nvPr/>
        </p:nvSpPr>
        <p:spPr>
          <a:xfrm>
            <a:off x="2875117" y="3810395"/>
            <a:ext cx="11815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A70000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rgbClr val="A70000"/>
              </a:solidFill>
              <a:cs typeface="Arial" pitchFamily="34" charset="0"/>
            </a:endParaRPr>
          </a:p>
        </p:txBody>
      </p:sp>
      <p:pic>
        <p:nvPicPr>
          <p:cNvPr id="3" name="Picture 2" descr="Keyboard Type GIF - Keyboard Type Typing - Discover &amp; Share GIFs">
            <a:extLst>
              <a:ext uri="{FF2B5EF4-FFF2-40B4-BE49-F238E27FC236}">
                <a16:creationId xmlns:a16="http://schemas.microsoft.com/office/drawing/2014/main" id="{A4417E34-7724-C048-F1F1-8D0994F17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817" y="1818312"/>
            <a:ext cx="1268445" cy="93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5707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93">
            <a:extLst>
              <a:ext uri="{FF2B5EF4-FFF2-40B4-BE49-F238E27FC236}">
                <a16:creationId xmlns:a16="http://schemas.microsoft.com/office/drawing/2014/main" id="{F14A83D6-31A8-DD28-D043-F9A554DE18A2}"/>
              </a:ext>
            </a:extLst>
          </p:cNvPr>
          <p:cNvSpPr txBox="1"/>
          <p:nvPr/>
        </p:nvSpPr>
        <p:spPr>
          <a:xfrm>
            <a:off x="57751" y="823318"/>
            <a:ext cx="471029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MODELLAZIONE</a:t>
            </a:r>
            <a:endParaRPr lang="ko-KR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19" name="Oval 2">
            <a:extLst>
              <a:ext uri="{FF2B5EF4-FFF2-40B4-BE49-F238E27FC236}">
                <a16:creationId xmlns:a16="http://schemas.microsoft.com/office/drawing/2014/main" id="{DE3D8727-D0CE-5245-F7FE-FA1D53E5B18A}"/>
              </a:ext>
            </a:extLst>
          </p:cNvPr>
          <p:cNvSpPr>
            <a:spLocks noChangeAspect="1"/>
          </p:cNvSpPr>
          <p:nvPr/>
        </p:nvSpPr>
        <p:spPr>
          <a:xfrm>
            <a:off x="988476" y="2641613"/>
            <a:ext cx="2128773" cy="2128773"/>
          </a:xfrm>
          <a:prstGeom prst="ellipse">
            <a:avLst/>
          </a:prstGeom>
          <a:solidFill>
            <a:srgbClr val="D4211C"/>
          </a:solidFill>
          <a:ln>
            <a:solidFill>
              <a:srgbClr val="D421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70000"/>
              </a:solidFill>
            </a:endParaRPr>
          </a:p>
        </p:txBody>
      </p:sp>
      <p:sp>
        <p:nvSpPr>
          <p:cNvPr id="20" name="Freeform: Shape 5">
            <a:extLst>
              <a:ext uri="{FF2B5EF4-FFF2-40B4-BE49-F238E27FC236}">
                <a16:creationId xmlns:a16="http://schemas.microsoft.com/office/drawing/2014/main" id="{06FCE0EE-0A36-3044-832D-78BBCED390A5}"/>
              </a:ext>
            </a:extLst>
          </p:cNvPr>
          <p:cNvSpPr>
            <a:spLocks noChangeAspect="1"/>
          </p:cNvSpPr>
          <p:nvPr/>
        </p:nvSpPr>
        <p:spPr>
          <a:xfrm>
            <a:off x="1059434" y="2707023"/>
            <a:ext cx="1986855" cy="164068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TextBox 223">
            <a:extLst>
              <a:ext uri="{FF2B5EF4-FFF2-40B4-BE49-F238E27FC236}">
                <a16:creationId xmlns:a16="http://schemas.microsoft.com/office/drawing/2014/main" id="{1BF09B6D-E38C-C71C-2407-04DA001BCD1F}"/>
              </a:ext>
            </a:extLst>
          </p:cNvPr>
          <p:cNvSpPr txBox="1"/>
          <p:nvPr/>
        </p:nvSpPr>
        <p:spPr>
          <a:xfrm>
            <a:off x="1005105" y="3152001"/>
            <a:ext cx="2095511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000" b="1" dirty="0">
                <a:solidFill>
                  <a:srgbClr val="D4211C"/>
                </a:solidFill>
                <a:cs typeface="Arial" pitchFamily="34" charset="0"/>
              </a:rPr>
              <a:t>3</a:t>
            </a:r>
            <a:endParaRPr lang="ko-KR" altLang="en-US" sz="3000" b="1" dirty="0">
              <a:solidFill>
                <a:srgbClr val="D4211C"/>
              </a:solidFill>
              <a:cs typeface="Arial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11A2658-754B-D200-A693-A80788A12823}"/>
              </a:ext>
            </a:extLst>
          </p:cNvPr>
          <p:cNvSpPr txBox="1"/>
          <p:nvPr/>
        </p:nvSpPr>
        <p:spPr>
          <a:xfrm>
            <a:off x="3701562" y="1600201"/>
            <a:ext cx="76229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Il problema è stato modellato con la PLI. Effettivamente come vedremo a breve sono state utilizzate solo variabili decisionali binarie per modellare il datacenter e una variabile intera positiva per le capacità garantite e una funzione obiettivo lineare. Il problema è del tipo max-min ma è stato trasformato in un problema a massimizzare tenendo conto della minimizzazione nei vincoli</a:t>
            </a:r>
          </a:p>
        </p:txBody>
      </p:sp>
    </p:spTree>
    <p:extLst>
      <p:ext uri="{BB962C8B-B14F-4D97-AF65-F5344CB8AC3E}">
        <p14:creationId xmlns:p14="http://schemas.microsoft.com/office/powerpoint/2010/main" val="2664025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93">
            <a:extLst>
              <a:ext uri="{FF2B5EF4-FFF2-40B4-BE49-F238E27FC236}">
                <a16:creationId xmlns:a16="http://schemas.microsoft.com/office/drawing/2014/main" id="{F14A83D6-31A8-DD28-D043-F9A554DE18A2}"/>
              </a:ext>
            </a:extLst>
          </p:cNvPr>
          <p:cNvSpPr txBox="1"/>
          <p:nvPr/>
        </p:nvSpPr>
        <p:spPr>
          <a:xfrm>
            <a:off x="57751" y="854095"/>
            <a:ext cx="471029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Variabili</a:t>
            </a:r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 </a:t>
            </a:r>
            <a:r>
              <a:rPr lang="en-US" altLang="ko-KR" sz="3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decisionali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19" name="Oval 2">
            <a:extLst>
              <a:ext uri="{FF2B5EF4-FFF2-40B4-BE49-F238E27FC236}">
                <a16:creationId xmlns:a16="http://schemas.microsoft.com/office/drawing/2014/main" id="{DE3D8727-D0CE-5245-F7FE-FA1D53E5B18A}"/>
              </a:ext>
            </a:extLst>
          </p:cNvPr>
          <p:cNvSpPr>
            <a:spLocks noChangeAspect="1"/>
          </p:cNvSpPr>
          <p:nvPr/>
        </p:nvSpPr>
        <p:spPr>
          <a:xfrm>
            <a:off x="988476" y="2641613"/>
            <a:ext cx="2128773" cy="2128773"/>
          </a:xfrm>
          <a:prstGeom prst="ellipse">
            <a:avLst/>
          </a:prstGeom>
          <a:solidFill>
            <a:srgbClr val="D4211C"/>
          </a:solidFill>
          <a:ln>
            <a:solidFill>
              <a:srgbClr val="D421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70000"/>
              </a:solidFill>
            </a:endParaRPr>
          </a:p>
        </p:txBody>
      </p:sp>
      <p:sp>
        <p:nvSpPr>
          <p:cNvPr id="20" name="Freeform: Shape 5">
            <a:extLst>
              <a:ext uri="{FF2B5EF4-FFF2-40B4-BE49-F238E27FC236}">
                <a16:creationId xmlns:a16="http://schemas.microsoft.com/office/drawing/2014/main" id="{06FCE0EE-0A36-3044-832D-78BBCED390A5}"/>
              </a:ext>
            </a:extLst>
          </p:cNvPr>
          <p:cNvSpPr>
            <a:spLocks noChangeAspect="1"/>
          </p:cNvSpPr>
          <p:nvPr/>
        </p:nvSpPr>
        <p:spPr>
          <a:xfrm>
            <a:off x="1059434" y="2707023"/>
            <a:ext cx="1986855" cy="164068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TextBox 223">
            <a:extLst>
              <a:ext uri="{FF2B5EF4-FFF2-40B4-BE49-F238E27FC236}">
                <a16:creationId xmlns:a16="http://schemas.microsoft.com/office/drawing/2014/main" id="{1BF09B6D-E38C-C71C-2407-04DA001BCD1F}"/>
              </a:ext>
            </a:extLst>
          </p:cNvPr>
          <p:cNvSpPr txBox="1"/>
          <p:nvPr/>
        </p:nvSpPr>
        <p:spPr>
          <a:xfrm>
            <a:off x="1005105" y="3152001"/>
            <a:ext cx="2095511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000" b="1" dirty="0">
                <a:solidFill>
                  <a:srgbClr val="D4211C"/>
                </a:solidFill>
                <a:cs typeface="Arial" pitchFamily="34" charset="0"/>
              </a:rPr>
              <a:t>3</a:t>
            </a:r>
            <a:endParaRPr lang="ko-KR" altLang="en-US" sz="3000" b="1" dirty="0">
              <a:solidFill>
                <a:srgbClr val="D4211C"/>
              </a:solidFill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111A2658-754B-D200-A693-A80788A12823}"/>
                  </a:ext>
                </a:extLst>
              </p:cNvPr>
              <p:cNvSpPr txBox="1"/>
              <p:nvPr/>
            </p:nvSpPr>
            <p:spPr>
              <a:xfrm>
                <a:off x="3701562" y="1600201"/>
                <a:ext cx="7622930" cy="2360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it-IT" dirty="0"/>
                  <a:t>Ho utilizzato due variabili binarie per modellare l’assegnazione logica e fisica dei server nel datacenter:</a:t>
                </a:r>
              </a:p>
              <a:p>
                <a:pPr algn="ctr"/>
                <a:r>
                  <a:rPr lang="it-IT" b="0" dirty="0"/>
                  <a:t>per    </a:t>
                </a:r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it-IT" b="0" i="1" dirty="0">
                  <a:latin typeface="Cambria Math" panose="020405030504060302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𝑟𝑠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it-IT" dirty="0"/>
                  <a:t> se il server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 dirty="0"/>
                  <a:t> viene assegnato alla riga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it-IT" dirty="0"/>
                  <a:t> e slot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it-IT" b="0" dirty="0"/>
                  <a:t> </a:t>
                </a:r>
                <a14:m>
                  <m:oMath xmlns:m="http://schemas.openxmlformats.org/officeDocument/2006/math">
                    <m:r>
                      <a:rPr lang="it-IT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it-IT" dirty="0">
                  <a:latin typeface="Cambria Math" panose="020405030504060302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𝑖𝑝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it-IT" dirty="0"/>
                  <a:t>se il server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 dirty="0"/>
                  <a:t> viene assegnato al pool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it-IT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it-IT" dirty="0"/>
              </a:p>
              <a:p>
                <a:pPr algn="just"/>
                <a:r>
                  <a:rPr lang="it-IT" dirty="0"/>
                  <a:t>La variabile invece rappresentante la minima capacità garantita dei pool è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it-IT" dirty="0"/>
              </a:p>
            </p:txBody>
          </p:sp>
        </mc:Choice>
        <mc:Fallback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111A2658-754B-D200-A693-A80788A12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1562" y="1600201"/>
                <a:ext cx="7622930" cy="2360070"/>
              </a:xfrm>
              <a:prstGeom prst="rect">
                <a:avLst/>
              </a:prstGeom>
              <a:blipFill>
                <a:blip r:embed="rId2"/>
                <a:stretch>
                  <a:fillRect l="-639" t="-1550" r="-639" b="-129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57692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93">
            <a:extLst>
              <a:ext uri="{FF2B5EF4-FFF2-40B4-BE49-F238E27FC236}">
                <a16:creationId xmlns:a16="http://schemas.microsoft.com/office/drawing/2014/main" id="{F14A83D6-31A8-DD28-D043-F9A554DE18A2}"/>
              </a:ext>
            </a:extLst>
          </p:cNvPr>
          <p:cNvSpPr txBox="1"/>
          <p:nvPr/>
        </p:nvSpPr>
        <p:spPr>
          <a:xfrm>
            <a:off x="-839065" y="854357"/>
            <a:ext cx="471029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Vincoli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19" name="Oval 2">
            <a:extLst>
              <a:ext uri="{FF2B5EF4-FFF2-40B4-BE49-F238E27FC236}">
                <a16:creationId xmlns:a16="http://schemas.microsoft.com/office/drawing/2014/main" id="{DE3D8727-D0CE-5245-F7FE-FA1D53E5B18A}"/>
              </a:ext>
            </a:extLst>
          </p:cNvPr>
          <p:cNvSpPr>
            <a:spLocks noChangeAspect="1"/>
          </p:cNvSpPr>
          <p:nvPr/>
        </p:nvSpPr>
        <p:spPr>
          <a:xfrm>
            <a:off x="988476" y="2641613"/>
            <a:ext cx="2128773" cy="2128773"/>
          </a:xfrm>
          <a:prstGeom prst="ellipse">
            <a:avLst/>
          </a:prstGeom>
          <a:solidFill>
            <a:srgbClr val="D4211C"/>
          </a:solidFill>
          <a:ln>
            <a:solidFill>
              <a:srgbClr val="D421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70000"/>
              </a:solidFill>
            </a:endParaRPr>
          </a:p>
        </p:txBody>
      </p:sp>
      <p:sp>
        <p:nvSpPr>
          <p:cNvPr id="20" name="Freeform: Shape 5">
            <a:extLst>
              <a:ext uri="{FF2B5EF4-FFF2-40B4-BE49-F238E27FC236}">
                <a16:creationId xmlns:a16="http://schemas.microsoft.com/office/drawing/2014/main" id="{06FCE0EE-0A36-3044-832D-78BBCED390A5}"/>
              </a:ext>
            </a:extLst>
          </p:cNvPr>
          <p:cNvSpPr>
            <a:spLocks noChangeAspect="1"/>
          </p:cNvSpPr>
          <p:nvPr/>
        </p:nvSpPr>
        <p:spPr>
          <a:xfrm>
            <a:off x="1059434" y="2707023"/>
            <a:ext cx="1986855" cy="164068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TextBox 223">
            <a:extLst>
              <a:ext uri="{FF2B5EF4-FFF2-40B4-BE49-F238E27FC236}">
                <a16:creationId xmlns:a16="http://schemas.microsoft.com/office/drawing/2014/main" id="{1BF09B6D-E38C-C71C-2407-04DA001BCD1F}"/>
              </a:ext>
            </a:extLst>
          </p:cNvPr>
          <p:cNvSpPr txBox="1"/>
          <p:nvPr/>
        </p:nvSpPr>
        <p:spPr>
          <a:xfrm>
            <a:off x="1005105" y="3152001"/>
            <a:ext cx="2095511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000" b="1" dirty="0">
                <a:solidFill>
                  <a:srgbClr val="D4211C"/>
                </a:solidFill>
                <a:cs typeface="Arial" pitchFamily="34" charset="0"/>
              </a:rPr>
              <a:t>3</a:t>
            </a:r>
            <a:endParaRPr lang="ko-KR" altLang="en-US" sz="3000" b="1" dirty="0">
              <a:solidFill>
                <a:srgbClr val="D4211C"/>
              </a:solidFill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111A2658-754B-D200-A693-A80788A12823}"/>
                  </a:ext>
                </a:extLst>
              </p:cNvPr>
              <p:cNvSpPr txBox="1"/>
              <p:nvPr/>
            </p:nvSpPr>
            <p:spPr>
              <a:xfrm>
                <a:off x="3710440" y="1600201"/>
                <a:ext cx="7622930" cy="4463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it-IT" dirty="0"/>
                  <a:t>Indicherò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𝑝𝑟</m:t>
                        </m:r>
                      </m:sub>
                    </m:sSub>
                  </m:oMath>
                </a14:m>
                <a:r>
                  <a:rPr lang="it-IT" dirty="0"/>
                  <a:t> rispettivamente capacità e grandezza dei server, la capacità dei pool, e la capacità fornita dalla riga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it-IT" dirty="0"/>
                  <a:t> al pool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/>
                  <a:t>. Tutte variabili intere positive.</a:t>
                </a:r>
              </a:p>
              <a:p>
                <a:pPr algn="just"/>
                <a:endParaRPr lang="it-IT" dirty="0"/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it-IT" dirty="0"/>
                  <a:t>Vincolo sugli slot non disponibili:</a:t>
                </a:r>
                <a:endParaRPr lang="it-IT" baseline="-250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Sup>
                            <m:sSub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𝑟𝑠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=0     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𝑛𝑜𝑛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𝑑𝑖𝑠𝑝𝑜𝑛𝑖𝑏𝑖𝑙𝑖</m:t>
                          </m:r>
                        </m:e>
                      </m:nary>
                    </m:oMath>
                  </m:oMathPara>
                </a14:m>
                <a:endParaRPr lang="it-IT" dirty="0"/>
              </a:p>
              <a:p>
                <a:pPr marL="342900" indent="-342900" algn="just">
                  <a:buAutoNum type="arabicPeriod" startAt="2"/>
                </a:pPr>
                <a:r>
                  <a:rPr lang="it-IT" dirty="0"/>
                  <a:t>Vincolo sulla grandezza dei server: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  <m:e>
                              <m:sSubSup>
                                <m:sSubSup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=0      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∀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: 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it-IT" dirty="0"/>
              </a:p>
              <a:p>
                <a:pPr algn="just"/>
                <a:endParaRPr lang="it-IT" dirty="0"/>
              </a:p>
              <a:p>
                <a:pPr marL="342900" indent="-342900" algn="just">
                  <a:buAutoNum type="arabicPeriod" startAt="3"/>
                </a:pPr>
                <a:r>
                  <a:rPr lang="it-IT" dirty="0"/>
                  <a:t>Vincoli sulla capacità </a:t>
                </a:r>
                <a:r>
                  <a:rPr lang="it-IT" dirty="0" err="1"/>
                  <a:t>garantità</a:t>
                </a:r>
                <a:r>
                  <a:rPr lang="it-IT" dirty="0"/>
                  <a:t> dei pool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𝑝𝑟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it-IT" dirty="0"/>
              </a:p>
              <a:p>
                <a:pPr algn="just"/>
                <a:endParaRPr lang="it-IT" dirty="0"/>
              </a:p>
            </p:txBody>
          </p:sp>
        </mc:Choice>
        <mc:Fallback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111A2658-754B-D200-A693-A80788A12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440" y="1600201"/>
                <a:ext cx="7622930" cy="4463210"/>
              </a:xfrm>
              <a:prstGeom prst="rect">
                <a:avLst/>
              </a:prstGeom>
              <a:blipFill>
                <a:blip r:embed="rId2"/>
                <a:stretch>
                  <a:fillRect l="-720" t="-820" r="-64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25518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93">
            <a:extLst>
              <a:ext uri="{FF2B5EF4-FFF2-40B4-BE49-F238E27FC236}">
                <a16:creationId xmlns:a16="http://schemas.microsoft.com/office/drawing/2014/main" id="{F14A83D6-31A8-DD28-D043-F9A554DE18A2}"/>
              </a:ext>
            </a:extLst>
          </p:cNvPr>
          <p:cNvSpPr txBox="1"/>
          <p:nvPr/>
        </p:nvSpPr>
        <p:spPr>
          <a:xfrm>
            <a:off x="-839065" y="854357"/>
            <a:ext cx="471029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Vincoli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19" name="Oval 2">
            <a:extLst>
              <a:ext uri="{FF2B5EF4-FFF2-40B4-BE49-F238E27FC236}">
                <a16:creationId xmlns:a16="http://schemas.microsoft.com/office/drawing/2014/main" id="{DE3D8727-D0CE-5245-F7FE-FA1D53E5B18A}"/>
              </a:ext>
            </a:extLst>
          </p:cNvPr>
          <p:cNvSpPr>
            <a:spLocks noChangeAspect="1"/>
          </p:cNvSpPr>
          <p:nvPr/>
        </p:nvSpPr>
        <p:spPr>
          <a:xfrm>
            <a:off x="988476" y="2641613"/>
            <a:ext cx="2128773" cy="2128773"/>
          </a:xfrm>
          <a:prstGeom prst="ellipse">
            <a:avLst/>
          </a:prstGeom>
          <a:solidFill>
            <a:srgbClr val="D4211C"/>
          </a:solidFill>
          <a:ln>
            <a:solidFill>
              <a:srgbClr val="D421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70000"/>
              </a:solidFill>
            </a:endParaRPr>
          </a:p>
        </p:txBody>
      </p:sp>
      <p:sp>
        <p:nvSpPr>
          <p:cNvPr id="20" name="Freeform: Shape 5">
            <a:extLst>
              <a:ext uri="{FF2B5EF4-FFF2-40B4-BE49-F238E27FC236}">
                <a16:creationId xmlns:a16="http://schemas.microsoft.com/office/drawing/2014/main" id="{06FCE0EE-0A36-3044-832D-78BBCED390A5}"/>
              </a:ext>
            </a:extLst>
          </p:cNvPr>
          <p:cNvSpPr>
            <a:spLocks noChangeAspect="1"/>
          </p:cNvSpPr>
          <p:nvPr/>
        </p:nvSpPr>
        <p:spPr>
          <a:xfrm>
            <a:off x="1059434" y="2707023"/>
            <a:ext cx="1986855" cy="164068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TextBox 223">
            <a:extLst>
              <a:ext uri="{FF2B5EF4-FFF2-40B4-BE49-F238E27FC236}">
                <a16:creationId xmlns:a16="http://schemas.microsoft.com/office/drawing/2014/main" id="{1BF09B6D-E38C-C71C-2407-04DA001BCD1F}"/>
              </a:ext>
            </a:extLst>
          </p:cNvPr>
          <p:cNvSpPr txBox="1"/>
          <p:nvPr/>
        </p:nvSpPr>
        <p:spPr>
          <a:xfrm>
            <a:off x="1005105" y="3152001"/>
            <a:ext cx="2095511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000" b="1" dirty="0">
                <a:solidFill>
                  <a:srgbClr val="D4211C"/>
                </a:solidFill>
                <a:cs typeface="Arial" pitchFamily="34" charset="0"/>
              </a:rPr>
              <a:t>3</a:t>
            </a:r>
            <a:endParaRPr lang="ko-KR" altLang="en-US" sz="3000" b="1" dirty="0">
              <a:solidFill>
                <a:srgbClr val="D4211C"/>
              </a:solidFill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111A2658-754B-D200-A693-A80788A12823}"/>
                  </a:ext>
                </a:extLst>
              </p:cNvPr>
              <p:cNvSpPr txBox="1"/>
              <p:nvPr/>
            </p:nvSpPr>
            <p:spPr>
              <a:xfrm>
                <a:off x="3710440" y="1600201"/>
                <a:ext cx="7622930" cy="3873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it-IT" dirty="0"/>
                  <a:t>4.   Vincoli di consistenza: </a:t>
                </a:r>
                <a:endParaRPr lang="it-IT" baseline="-25000" dirty="0"/>
              </a:p>
              <a:p>
                <a:pPr algn="just"/>
                <a:endParaRPr lang="it-IT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𝑟𝑠</m:t>
                                  </m:r>
                                </m:sub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=1   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∀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it-IT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Sup>
                            <m:sSub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𝑟𝑠</m:t>
                              </m:r>
                            </m:sub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    ∀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it-IT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𝑖𝑝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𝑟𝑠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it-IT" b="0" dirty="0">
                  <a:ea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𝑖𝑝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∈{0,1}</m:t>
                      </m:r>
                    </m:oMath>
                  </m:oMathPara>
                </a14:m>
                <a:endParaRPr lang="it-IT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111A2658-754B-D200-A693-A80788A12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440" y="1600201"/>
                <a:ext cx="7622930" cy="3873433"/>
              </a:xfrm>
              <a:prstGeom prst="rect">
                <a:avLst/>
              </a:prstGeom>
              <a:blipFill>
                <a:blip r:embed="rId2"/>
                <a:stretch>
                  <a:fillRect l="-720" t="-94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55231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93">
            <a:extLst>
              <a:ext uri="{FF2B5EF4-FFF2-40B4-BE49-F238E27FC236}">
                <a16:creationId xmlns:a16="http://schemas.microsoft.com/office/drawing/2014/main" id="{F14A83D6-31A8-DD28-D043-F9A554DE18A2}"/>
              </a:ext>
            </a:extLst>
          </p:cNvPr>
          <p:cNvSpPr txBox="1"/>
          <p:nvPr/>
        </p:nvSpPr>
        <p:spPr>
          <a:xfrm>
            <a:off x="57751" y="854095"/>
            <a:ext cx="471029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Funzione</a:t>
            </a:r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 </a:t>
            </a:r>
            <a:r>
              <a:rPr lang="en-US" altLang="ko-KR" sz="3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obiettivo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19" name="Oval 2">
            <a:extLst>
              <a:ext uri="{FF2B5EF4-FFF2-40B4-BE49-F238E27FC236}">
                <a16:creationId xmlns:a16="http://schemas.microsoft.com/office/drawing/2014/main" id="{DE3D8727-D0CE-5245-F7FE-FA1D53E5B18A}"/>
              </a:ext>
            </a:extLst>
          </p:cNvPr>
          <p:cNvSpPr>
            <a:spLocks noChangeAspect="1"/>
          </p:cNvSpPr>
          <p:nvPr/>
        </p:nvSpPr>
        <p:spPr>
          <a:xfrm>
            <a:off x="988476" y="2641613"/>
            <a:ext cx="2128773" cy="2128773"/>
          </a:xfrm>
          <a:prstGeom prst="ellipse">
            <a:avLst/>
          </a:prstGeom>
          <a:solidFill>
            <a:srgbClr val="D4211C"/>
          </a:solidFill>
          <a:ln>
            <a:solidFill>
              <a:srgbClr val="D421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70000"/>
              </a:solidFill>
            </a:endParaRPr>
          </a:p>
        </p:txBody>
      </p:sp>
      <p:sp>
        <p:nvSpPr>
          <p:cNvPr id="20" name="Freeform: Shape 5">
            <a:extLst>
              <a:ext uri="{FF2B5EF4-FFF2-40B4-BE49-F238E27FC236}">
                <a16:creationId xmlns:a16="http://schemas.microsoft.com/office/drawing/2014/main" id="{06FCE0EE-0A36-3044-832D-78BBCED390A5}"/>
              </a:ext>
            </a:extLst>
          </p:cNvPr>
          <p:cNvSpPr>
            <a:spLocks noChangeAspect="1"/>
          </p:cNvSpPr>
          <p:nvPr/>
        </p:nvSpPr>
        <p:spPr>
          <a:xfrm>
            <a:off x="1059434" y="2707023"/>
            <a:ext cx="1986855" cy="164068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TextBox 223">
            <a:extLst>
              <a:ext uri="{FF2B5EF4-FFF2-40B4-BE49-F238E27FC236}">
                <a16:creationId xmlns:a16="http://schemas.microsoft.com/office/drawing/2014/main" id="{1BF09B6D-E38C-C71C-2407-04DA001BCD1F}"/>
              </a:ext>
            </a:extLst>
          </p:cNvPr>
          <p:cNvSpPr txBox="1"/>
          <p:nvPr/>
        </p:nvSpPr>
        <p:spPr>
          <a:xfrm>
            <a:off x="1005105" y="3152001"/>
            <a:ext cx="2095511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000" b="1" dirty="0">
                <a:solidFill>
                  <a:srgbClr val="D4211C"/>
                </a:solidFill>
                <a:cs typeface="Arial" pitchFamily="34" charset="0"/>
              </a:rPr>
              <a:t>3</a:t>
            </a:r>
            <a:endParaRPr lang="ko-KR" altLang="en-US" sz="3000" b="1" dirty="0">
              <a:solidFill>
                <a:srgbClr val="D4211C"/>
              </a:solidFill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111A2658-754B-D200-A693-A80788A12823}"/>
                  </a:ext>
                </a:extLst>
              </p:cNvPr>
              <p:cNvSpPr txBox="1"/>
              <p:nvPr/>
            </p:nvSpPr>
            <p:spPr>
              <a:xfrm>
                <a:off x="3692770" y="1600201"/>
                <a:ext cx="7622930" cy="22275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it-IT" b="0" dirty="0">
                    <a:latin typeface="Calisto MT" panose="02040603050505030304" pitchFamily="18" charset="0"/>
                  </a:rPr>
                  <a:t>Come già accennato la funzione obiettivo consiste nel massimizzare la minima capacità garantita dei pool:</a:t>
                </a:r>
              </a:p>
              <a:p>
                <a:pPr algn="just"/>
                <a:endParaRPr lang="it-IT" dirty="0">
                  <a:latin typeface="Calisto MT" panose="02040603050505030304" pitchFamily="18" charset="0"/>
                </a:endParaRPr>
              </a:p>
              <a:p>
                <a:pPr algn="just"/>
                <a:endParaRPr lang="it-IT" b="0" dirty="0">
                  <a:latin typeface="Calisto MT" panose="0204060305050503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1≤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lim>
                          </m:limLow>
                        </m:fNam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𝑝𝑟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it-IT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𝑠𝑐𝑜𝑟𝑒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1≤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it-IT" b="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)</m:t>
                          </m:r>
                        </m:e>
                      </m:func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111A2658-754B-D200-A693-A80788A12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2770" y="1600201"/>
                <a:ext cx="7622930" cy="2227533"/>
              </a:xfrm>
              <a:prstGeom prst="rect">
                <a:avLst/>
              </a:prstGeom>
              <a:blipFill>
                <a:blip r:embed="rId2"/>
                <a:stretch>
                  <a:fillRect l="-720" t="-1644" r="-640" b="-164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7260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805834-EC27-AEB6-6EA2-9790EC436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roadmap</a:t>
            </a:r>
          </a:p>
        </p:txBody>
      </p:sp>
      <p:cxnSp>
        <p:nvCxnSpPr>
          <p:cNvPr id="4" name="직선 연결선 192">
            <a:extLst>
              <a:ext uri="{FF2B5EF4-FFF2-40B4-BE49-F238E27FC236}">
                <a16:creationId xmlns:a16="http://schemas.microsoft.com/office/drawing/2014/main" id="{21206C8D-6028-9B3C-74C9-025A55D6EBD7}"/>
              </a:ext>
            </a:extLst>
          </p:cNvPr>
          <p:cNvCxnSpPr>
            <a:cxnSpLocks/>
          </p:cNvCxnSpPr>
          <p:nvPr/>
        </p:nvCxnSpPr>
        <p:spPr>
          <a:xfrm flipV="1">
            <a:off x="0" y="4181408"/>
            <a:ext cx="12192000" cy="258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193">
            <a:extLst>
              <a:ext uri="{FF2B5EF4-FFF2-40B4-BE49-F238E27FC236}">
                <a16:creationId xmlns:a16="http://schemas.microsoft.com/office/drawing/2014/main" id="{F14A83D6-31A8-DD28-D043-F9A554DE18A2}"/>
              </a:ext>
            </a:extLst>
          </p:cNvPr>
          <p:cNvSpPr txBox="1"/>
          <p:nvPr/>
        </p:nvSpPr>
        <p:spPr>
          <a:xfrm>
            <a:off x="796423" y="4776304"/>
            <a:ext cx="170371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DESCRIZIONE DEL PROBLEMA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7" name="TextBox 195">
            <a:extLst>
              <a:ext uri="{FF2B5EF4-FFF2-40B4-BE49-F238E27FC236}">
                <a16:creationId xmlns:a16="http://schemas.microsoft.com/office/drawing/2014/main" id="{238C4671-386C-FDC8-68D9-89D0898B4C7A}"/>
              </a:ext>
            </a:extLst>
          </p:cNvPr>
          <p:cNvSpPr txBox="1"/>
          <p:nvPr/>
        </p:nvSpPr>
        <p:spPr>
          <a:xfrm>
            <a:off x="2692079" y="2929567"/>
            <a:ext cx="156302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ESEMPIO DI INPUT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9" name="TextBox 197">
            <a:extLst>
              <a:ext uri="{FF2B5EF4-FFF2-40B4-BE49-F238E27FC236}">
                <a16:creationId xmlns:a16="http://schemas.microsoft.com/office/drawing/2014/main" id="{36D428A2-8A4C-CE49-3A5E-CBB40FD872D0}"/>
              </a:ext>
            </a:extLst>
          </p:cNvPr>
          <p:cNvSpPr txBox="1"/>
          <p:nvPr/>
        </p:nvSpPr>
        <p:spPr>
          <a:xfrm>
            <a:off x="4425891" y="4924619"/>
            <a:ext cx="17037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MODELLAZIONE 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11" name="TextBox 199">
            <a:extLst>
              <a:ext uri="{FF2B5EF4-FFF2-40B4-BE49-F238E27FC236}">
                <a16:creationId xmlns:a16="http://schemas.microsoft.com/office/drawing/2014/main" id="{4475F6FD-2463-ADB6-EA34-015DC7CAF8F3}"/>
              </a:ext>
            </a:extLst>
          </p:cNvPr>
          <p:cNvSpPr txBox="1"/>
          <p:nvPr/>
        </p:nvSpPr>
        <p:spPr>
          <a:xfrm>
            <a:off x="6228061" y="2940437"/>
            <a:ext cx="172667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SOLUZIONE OTTIMA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13" name="TextBox 201">
            <a:extLst>
              <a:ext uri="{FF2B5EF4-FFF2-40B4-BE49-F238E27FC236}">
                <a16:creationId xmlns:a16="http://schemas.microsoft.com/office/drawing/2014/main" id="{5A76815C-F29C-1CC0-1984-5145B3A91550}"/>
              </a:ext>
            </a:extLst>
          </p:cNvPr>
          <p:cNvSpPr txBox="1"/>
          <p:nvPr/>
        </p:nvSpPr>
        <p:spPr>
          <a:xfrm>
            <a:off x="8124177" y="4771446"/>
            <a:ext cx="156302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SOLUZIONE GREEDY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15" name="TextBox 203">
            <a:extLst>
              <a:ext uri="{FF2B5EF4-FFF2-40B4-BE49-F238E27FC236}">
                <a16:creationId xmlns:a16="http://schemas.microsoft.com/office/drawing/2014/main" id="{AB43B3C9-79FB-529A-FE28-B875E462B044}"/>
              </a:ext>
            </a:extLst>
          </p:cNvPr>
          <p:cNvSpPr txBox="1"/>
          <p:nvPr/>
        </p:nvSpPr>
        <p:spPr>
          <a:xfrm>
            <a:off x="9927692" y="3078934"/>
            <a:ext cx="156302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CONFRONTO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17" name="Oval 2">
            <a:extLst>
              <a:ext uri="{FF2B5EF4-FFF2-40B4-BE49-F238E27FC236}">
                <a16:creationId xmlns:a16="http://schemas.microsoft.com/office/drawing/2014/main" id="{42DBD15E-ACE6-6990-D763-E93A5E57E0AC}"/>
              </a:ext>
            </a:extLst>
          </p:cNvPr>
          <p:cNvSpPr>
            <a:spLocks noChangeAspect="1"/>
          </p:cNvSpPr>
          <p:nvPr/>
        </p:nvSpPr>
        <p:spPr>
          <a:xfrm>
            <a:off x="2865740" y="3538665"/>
            <a:ext cx="1200329" cy="1200329"/>
          </a:xfrm>
          <a:prstGeom prst="ellipse">
            <a:avLst/>
          </a:prstGeom>
          <a:solidFill>
            <a:srgbClr val="A70000"/>
          </a:solidFill>
          <a:ln>
            <a:solidFill>
              <a:srgbClr val="A7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70000"/>
              </a:solidFill>
            </a:endParaRPr>
          </a:p>
        </p:txBody>
      </p:sp>
      <p:sp>
        <p:nvSpPr>
          <p:cNvPr id="18" name="Freeform: Shape 5">
            <a:extLst>
              <a:ext uri="{FF2B5EF4-FFF2-40B4-BE49-F238E27FC236}">
                <a16:creationId xmlns:a16="http://schemas.microsoft.com/office/drawing/2014/main" id="{09A3BB69-7531-AF1E-EE2F-373A7A4EDB40}"/>
              </a:ext>
            </a:extLst>
          </p:cNvPr>
          <p:cNvSpPr>
            <a:spLocks noChangeAspect="1"/>
          </p:cNvSpPr>
          <p:nvPr/>
        </p:nvSpPr>
        <p:spPr>
          <a:xfrm>
            <a:off x="2905751" y="3578676"/>
            <a:ext cx="1120307" cy="92511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2">
            <a:extLst>
              <a:ext uri="{FF2B5EF4-FFF2-40B4-BE49-F238E27FC236}">
                <a16:creationId xmlns:a16="http://schemas.microsoft.com/office/drawing/2014/main" id="{DE3D8727-D0CE-5245-F7FE-FA1D53E5B18A}"/>
              </a:ext>
            </a:extLst>
          </p:cNvPr>
          <p:cNvSpPr>
            <a:spLocks noChangeAspect="1"/>
          </p:cNvSpPr>
          <p:nvPr/>
        </p:nvSpPr>
        <p:spPr>
          <a:xfrm>
            <a:off x="1046227" y="3553973"/>
            <a:ext cx="1200329" cy="1200329"/>
          </a:xfrm>
          <a:prstGeom prst="ellipse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70000"/>
              </a:solidFill>
            </a:endParaRPr>
          </a:p>
        </p:txBody>
      </p:sp>
      <p:sp>
        <p:nvSpPr>
          <p:cNvPr id="20" name="Freeform: Shape 5">
            <a:extLst>
              <a:ext uri="{FF2B5EF4-FFF2-40B4-BE49-F238E27FC236}">
                <a16:creationId xmlns:a16="http://schemas.microsoft.com/office/drawing/2014/main" id="{06FCE0EE-0A36-3044-832D-78BBCED390A5}"/>
              </a:ext>
            </a:extLst>
          </p:cNvPr>
          <p:cNvSpPr>
            <a:spLocks noChangeAspect="1"/>
          </p:cNvSpPr>
          <p:nvPr/>
        </p:nvSpPr>
        <p:spPr>
          <a:xfrm>
            <a:off x="1086238" y="3593984"/>
            <a:ext cx="1120307" cy="92511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2">
            <a:extLst>
              <a:ext uri="{FF2B5EF4-FFF2-40B4-BE49-F238E27FC236}">
                <a16:creationId xmlns:a16="http://schemas.microsoft.com/office/drawing/2014/main" id="{5B4D6ED1-E982-6690-68CC-D6861333D70F}"/>
              </a:ext>
            </a:extLst>
          </p:cNvPr>
          <p:cNvSpPr>
            <a:spLocks noChangeAspect="1"/>
          </p:cNvSpPr>
          <p:nvPr/>
        </p:nvSpPr>
        <p:spPr>
          <a:xfrm>
            <a:off x="6486199" y="3553973"/>
            <a:ext cx="1200329" cy="12003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5">
            <a:extLst>
              <a:ext uri="{FF2B5EF4-FFF2-40B4-BE49-F238E27FC236}">
                <a16:creationId xmlns:a16="http://schemas.microsoft.com/office/drawing/2014/main" id="{F9D0FACC-190C-7938-4BF8-6582291FB3D5}"/>
              </a:ext>
            </a:extLst>
          </p:cNvPr>
          <p:cNvSpPr>
            <a:spLocks noChangeAspect="1"/>
          </p:cNvSpPr>
          <p:nvPr/>
        </p:nvSpPr>
        <p:spPr>
          <a:xfrm>
            <a:off x="6526210" y="3593984"/>
            <a:ext cx="1120307" cy="92511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Oval 2">
            <a:extLst>
              <a:ext uri="{FF2B5EF4-FFF2-40B4-BE49-F238E27FC236}">
                <a16:creationId xmlns:a16="http://schemas.microsoft.com/office/drawing/2014/main" id="{A717B184-A3DD-0A3C-367C-10C316195C39}"/>
              </a:ext>
            </a:extLst>
          </p:cNvPr>
          <p:cNvSpPr>
            <a:spLocks noChangeAspect="1"/>
          </p:cNvSpPr>
          <p:nvPr/>
        </p:nvSpPr>
        <p:spPr>
          <a:xfrm>
            <a:off x="8305525" y="3553974"/>
            <a:ext cx="1200329" cy="1200329"/>
          </a:xfrm>
          <a:prstGeom prst="ellipse">
            <a:avLst/>
          </a:prstGeom>
          <a:solidFill>
            <a:srgbClr val="FF6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5">
            <a:extLst>
              <a:ext uri="{FF2B5EF4-FFF2-40B4-BE49-F238E27FC236}">
                <a16:creationId xmlns:a16="http://schemas.microsoft.com/office/drawing/2014/main" id="{A2D8383D-4C9C-74FC-362A-DAD7C30FFA58}"/>
              </a:ext>
            </a:extLst>
          </p:cNvPr>
          <p:cNvSpPr>
            <a:spLocks noChangeAspect="1"/>
          </p:cNvSpPr>
          <p:nvPr/>
        </p:nvSpPr>
        <p:spPr>
          <a:xfrm>
            <a:off x="8345536" y="3593985"/>
            <a:ext cx="1120307" cy="92511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">
            <a:extLst>
              <a:ext uri="{FF2B5EF4-FFF2-40B4-BE49-F238E27FC236}">
                <a16:creationId xmlns:a16="http://schemas.microsoft.com/office/drawing/2014/main" id="{044738C9-9D83-F9C4-D281-B453ADF1C455}"/>
              </a:ext>
            </a:extLst>
          </p:cNvPr>
          <p:cNvSpPr>
            <a:spLocks noChangeAspect="1"/>
          </p:cNvSpPr>
          <p:nvPr/>
        </p:nvSpPr>
        <p:spPr>
          <a:xfrm>
            <a:off x="10119898" y="3553973"/>
            <a:ext cx="1200329" cy="1200329"/>
          </a:xfrm>
          <a:prstGeom prst="ellipse">
            <a:avLst/>
          </a:prstGeom>
          <a:solidFill>
            <a:srgbClr val="FFAF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5">
            <a:extLst>
              <a:ext uri="{FF2B5EF4-FFF2-40B4-BE49-F238E27FC236}">
                <a16:creationId xmlns:a16="http://schemas.microsoft.com/office/drawing/2014/main" id="{08F01631-1001-8B08-2C0E-53102F7CBD1D}"/>
              </a:ext>
            </a:extLst>
          </p:cNvPr>
          <p:cNvSpPr>
            <a:spLocks noChangeAspect="1"/>
          </p:cNvSpPr>
          <p:nvPr/>
        </p:nvSpPr>
        <p:spPr>
          <a:xfrm>
            <a:off x="10159909" y="3593984"/>
            <a:ext cx="1120307" cy="92511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Oval 2">
            <a:extLst>
              <a:ext uri="{FF2B5EF4-FFF2-40B4-BE49-F238E27FC236}">
                <a16:creationId xmlns:a16="http://schemas.microsoft.com/office/drawing/2014/main" id="{23F4CA8A-5C44-71A3-BF96-2790D37C351C}"/>
              </a:ext>
            </a:extLst>
          </p:cNvPr>
          <p:cNvSpPr>
            <a:spLocks noChangeAspect="1"/>
          </p:cNvSpPr>
          <p:nvPr/>
        </p:nvSpPr>
        <p:spPr>
          <a:xfrm>
            <a:off x="4675876" y="3555765"/>
            <a:ext cx="1200329" cy="1200329"/>
          </a:xfrm>
          <a:prstGeom prst="ellipse">
            <a:avLst/>
          </a:prstGeom>
          <a:solidFill>
            <a:srgbClr val="D42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5">
            <a:extLst>
              <a:ext uri="{FF2B5EF4-FFF2-40B4-BE49-F238E27FC236}">
                <a16:creationId xmlns:a16="http://schemas.microsoft.com/office/drawing/2014/main" id="{26CA928C-442A-39D2-8800-79A87AA366A0}"/>
              </a:ext>
            </a:extLst>
          </p:cNvPr>
          <p:cNvSpPr>
            <a:spLocks noChangeAspect="1"/>
          </p:cNvSpPr>
          <p:nvPr/>
        </p:nvSpPr>
        <p:spPr>
          <a:xfrm>
            <a:off x="4715887" y="3595776"/>
            <a:ext cx="1120307" cy="92511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TextBox 223">
            <a:extLst>
              <a:ext uri="{FF2B5EF4-FFF2-40B4-BE49-F238E27FC236}">
                <a16:creationId xmlns:a16="http://schemas.microsoft.com/office/drawing/2014/main" id="{1BF09B6D-E38C-C71C-2407-04DA001BCD1F}"/>
              </a:ext>
            </a:extLst>
          </p:cNvPr>
          <p:cNvSpPr txBox="1"/>
          <p:nvPr/>
        </p:nvSpPr>
        <p:spPr>
          <a:xfrm>
            <a:off x="1066543" y="3831354"/>
            <a:ext cx="11815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A70000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rgbClr val="A70000"/>
              </a:solidFill>
              <a:cs typeface="Arial" pitchFamily="34" charset="0"/>
            </a:endParaRPr>
          </a:p>
        </p:txBody>
      </p:sp>
      <p:sp>
        <p:nvSpPr>
          <p:cNvPr id="30" name="TextBox 224">
            <a:extLst>
              <a:ext uri="{FF2B5EF4-FFF2-40B4-BE49-F238E27FC236}">
                <a16:creationId xmlns:a16="http://schemas.microsoft.com/office/drawing/2014/main" id="{9426825C-6705-086A-9D1B-6C2FB545C245}"/>
              </a:ext>
            </a:extLst>
          </p:cNvPr>
          <p:cNvSpPr txBox="1"/>
          <p:nvPr/>
        </p:nvSpPr>
        <p:spPr>
          <a:xfrm>
            <a:off x="6503781" y="3831355"/>
            <a:ext cx="11815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  <a:cs typeface="Arial" pitchFamily="34" charset="0"/>
              </a:rPr>
              <a:t>4</a:t>
            </a:r>
            <a:endParaRPr lang="ko-KR" altLang="en-US" sz="2400" b="1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31" name="TextBox 225">
            <a:extLst>
              <a:ext uri="{FF2B5EF4-FFF2-40B4-BE49-F238E27FC236}">
                <a16:creationId xmlns:a16="http://schemas.microsoft.com/office/drawing/2014/main" id="{F7DC8166-A543-FEF7-50F0-052BC204E10C}"/>
              </a:ext>
            </a:extLst>
          </p:cNvPr>
          <p:cNvSpPr txBox="1"/>
          <p:nvPr/>
        </p:nvSpPr>
        <p:spPr>
          <a:xfrm>
            <a:off x="8320373" y="3831357"/>
            <a:ext cx="11815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6968"/>
                </a:solidFill>
                <a:cs typeface="Arial" pitchFamily="34" charset="0"/>
              </a:rPr>
              <a:t>5</a:t>
            </a:r>
            <a:endParaRPr lang="ko-KR" altLang="en-US" sz="2400" b="1" dirty="0">
              <a:solidFill>
                <a:srgbClr val="FF6968"/>
              </a:solidFill>
              <a:cs typeface="Arial" pitchFamily="34" charset="0"/>
            </a:endParaRPr>
          </a:p>
        </p:txBody>
      </p:sp>
      <p:sp>
        <p:nvSpPr>
          <p:cNvPr id="32" name="TextBox 226">
            <a:extLst>
              <a:ext uri="{FF2B5EF4-FFF2-40B4-BE49-F238E27FC236}">
                <a16:creationId xmlns:a16="http://schemas.microsoft.com/office/drawing/2014/main" id="{651E27CB-F792-3885-8722-E19142CC8666}"/>
              </a:ext>
            </a:extLst>
          </p:cNvPr>
          <p:cNvSpPr txBox="1"/>
          <p:nvPr/>
        </p:nvSpPr>
        <p:spPr>
          <a:xfrm>
            <a:off x="10132012" y="3831357"/>
            <a:ext cx="118157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AFAF"/>
                </a:solidFill>
                <a:cs typeface="Arial" pitchFamily="34" charset="0"/>
              </a:rPr>
              <a:t>6</a:t>
            </a:r>
            <a:endParaRPr lang="ko-KR" altLang="en-US" sz="2400" b="1" dirty="0">
              <a:solidFill>
                <a:srgbClr val="FFAFAF"/>
              </a:solidFill>
              <a:cs typeface="Arial" pitchFamily="34" charset="0"/>
            </a:endParaRPr>
          </a:p>
        </p:txBody>
      </p:sp>
      <p:sp>
        <p:nvSpPr>
          <p:cNvPr id="33" name="TextBox 227">
            <a:extLst>
              <a:ext uri="{FF2B5EF4-FFF2-40B4-BE49-F238E27FC236}">
                <a16:creationId xmlns:a16="http://schemas.microsoft.com/office/drawing/2014/main" id="{77ECC5E3-F520-1B12-39A8-FDD6C768ACC5}"/>
              </a:ext>
            </a:extLst>
          </p:cNvPr>
          <p:cNvSpPr txBox="1"/>
          <p:nvPr/>
        </p:nvSpPr>
        <p:spPr>
          <a:xfrm>
            <a:off x="4685253" y="3833150"/>
            <a:ext cx="11815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D4211C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rgbClr val="D4211C"/>
              </a:solidFill>
              <a:cs typeface="Arial" pitchFamily="34" charset="0"/>
            </a:endParaRPr>
          </a:p>
        </p:txBody>
      </p:sp>
      <p:sp>
        <p:nvSpPr>
          <p:cNvPr id="34" name="TextBox 228">
            <a:extLst>
              <a:ext uri="{FF2B5EF4-FFF2-40B4-BE49-F238E27FC236}">
                <a16:creationId xmlns:a16="http://schemas.microsoft.com/office/drawing/2014/main" id="{C8744CBC-46A6-2D78-A56F-0D7B87D69BB3}"/>
              </a:ext>
            </a:extLst>
          </p:cNvPr>
          <p:cNvSpPr txBox="1"/>
          <p:nvPr/>
        </p:nvSpPr>
        <p:spPr>
          <a:xfrm>
            <a:off x="2875117" y="3810395"/>
            <a:ext cx="11815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A70000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rgbClr val="A70000"/>
              </a:solidFill>
              <a:cs typeface="Arial" pitchFamily="34" charset="0"/>
            </a:endParaRPr>
          </a:p>
        </p:txBody>
      </p:sp>
      <p:pic>
        <p:nvPicPr>
          <p:cNvPr id="3" name="Picture 2" descr="Keyboard Type GIF - Keyboard Type Typing - Discover &amp; Share GIFs">
            <a:extLst>
              <a:ext uri="{FF2B5EF4-FFF2-40B4-BE49-F238E27FC236}">
                <a16:creationId xmlns:a16="http://schemas.microsoft.com/office/drawing/2014/main" id="{A4417E34-7724-C048-F1F1-8D0994F17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817" y="1818312"/>
            <a:ext cx="1268445" cy="93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73177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805834-EC27-AEB6-6EA2-9790EC436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roadmap</a:t>
            </a:r>
          </a:p>
        </p:txBody>
      </p:sp>
      <p:cxnSp>
        <p:nvCxnSpPr>
          <p:cNvPr id="4" name="직선 연결선 192">
            <a:extLst>
              <a:ext uri="{FF2B5EF4-FFF2-40B4-BE49-F238E27FC236}">
                <a16:creationId xmlns:a16="http://schemas.microsoft.com/office/drawing/2014/main" id="{21206C8D-6028-9B3C-74C9-025A55D6EBD7}"/>
              </a:ext>
            </a:extLst>
          </p:cNvPr>
          <p:cNvCxnSpPr>
            <a:cxnSpLocks/>
          </p:cNvCxnSpPr>
          <p:nvPr/>
        </p:nvCxnSpPr>
        <p:spPr>
          <a:xfrm flipV="1">
            <a:off x="0" y="4181408"/>
            <a:ext cx="12192000" cy="258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193">
            <a:extLst>
              <a:ext uri="{FF2B5EF4-FFF2-40B4-BE49-F238E27FC236}">
                <a16:creationId xmlns:a16="http://schemas.microsoft.com/office/drawing/2014/main" id="{F14A83D6-31A8-DD28-D043-F9A554DE18A2}"/>
              </a:ext>
            </a:extLst>
          </p:cNvPr>
          <p:cNvSpPr txBox="1"/>
          <p:nvPr/>
        </p:nvSpPr>
        <p:spPr>
          <a:xfrm>
            <a:off x="796423" y="4776304"/>
            <a:ext cx="170371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DESCRIZIONE DEL PROBLEMA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7" name="TextBox 195">
            <a:extLst>
              <a:ext uri="{FF2B5EF4-FFF2-40B4-BE49-F238E27FC236}">
                <a16:creationId xmlns:a16="http://schemas.microsoft.com/office/drawing/2014/main" id="{238C4671-386C-FDC8-68D9-89D0898B4C7A}"/>
              </a:ext>
            </a:extLst>
          </p:cNvPr>
          <p:cNvSpPr txBox="1"/>
          <p:nvPr/>
        </p:nvSpPr>
        <p:spPr>
          <a:xfrm>
            <a:off x="2692079" y="2929567"/>
            <a:ext cx="156302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ESEMPIO DI INPUT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9" name="TextBox 197">
            <a:extLst>
              <a:ext uri="{FF2B5EF4-FFF2-40B4-BE49-F238E27FC236}">
                <a16:creationId xmlns:a16="http://schemas.microsoft.com/office/drawing/2014/main" id="{36D428A2-8A4C-CE49-3A5E-CBB40FD872D0}"/>
              </a:ext>
            </a:extLst>
          </p:cNvPr>
          <p:cNvSpPr txBox="1"/>
          <p:nvPr/>
        </p:nvSpPr>
        <p:spPr>
          <a:xfrm>
            <a:off x="4425891" y="4924619"/>
            <a:ext cx="17037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MODELLAZIONE 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11" name="TextBox 199">
            <a:extLst>
              <a:ext uri="{FF2B5EF4-FFF2-40B4-BE49-F238E27FC236}">
                <a16:creationId xmlns:a16="http://schemas.microsoft.com/office/drawing/2014/main" id="{4475F6FD-2463-ADB6-EA34-015DC7CAF8F3}"/>
              </a:ext>
            </a:extLst>
          </p:cNvPr>
          <p:cNvSpPr txBox="1"/>
          <p:nvPr/>
        </p:nvSpPr>
        <p:spPr>
          <a:xfrm>
            <a:off x="6228061" y="2940437"/>
            <a:ext cx="172667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SOLUZIONE OTTIMA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13" name="TextBox 201">
            <a:extLst>
              <a:ext uri="{FF2B5EF4-FFF2-40B4-BE49-F238E27FC236}">
                <a16:creationId xmlns:a16="http://schemas.microsoft.com/office/drawing/2014/main" id="{5A76815C-F29C-1CC0-1984-5145B3A91550}"/>
              </a:ext>
            </a:extLst>
          </p:cNvPr>
          <p:cNvSpPr txBox="1"/>
          <p:nvPr/>
        </p:nvSpPr>
        <p:spPr>
          <a:xfrm>
            <a:off x="8124177" y="4771446"/>
            <a:ext cx="156302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SOLUZIONE GREEDY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15" name="TextBox 203">
            <a:extLst>
              <a:ext uri="{FF2B5EF4-FFF2-40B4-BE49-F238E27FC236}">
                <a16:creationId xmlns:a16="http://schemas.microsoft.com/office/drawing/2014/main" id="{AB43B3C9-79FB-529A-FE28-B875E462B044}"/>
              </a:ext>
            </a:extLst>
          </p:cNvPr>
          <p:cNvSpPr txBox="1"/>
          <p:nvPr/>
        </p:nvSpPr>
        <p:spPr>
          <a:xfrm>
            <a:off x="9927692" y="3078934"/>
            <a:ext cx="156302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CONFRONTO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17" name="Oval 2">
            <a:extLst>
              <a:ext uri="{FF2B5EF4-FFF2-40B4-BE49-F238E27FC236}">
                <a16:creationId xmlns:a16="http://schemas.microsoft.com/office/drawing/2014/main" id="{42DBD15E-ACE6-6990-D763-E93A5E57E0AC}"/>
              </a:ext>
            </a:extLst>
          </p:cNvPr>
          <p:cNvSpPr>
            <a:spLocks noChangeAspect="1"/>
          </p:cNvSpPr>
          <p:nvPr/>
        </p:nvSpPr>
        <p:spPr>
          <a:xfrm>
            <a:off x="2865740" y="3538665"/>
            <a:ext cx="1200329" cy="1200329"/>
          </a:xfrm>
          <a:prstGeom prst="ellipse">
            <a:avLst/>
          </a:prstGeom>
          <a:solidFill>
            <a:srgbClr val="A70000"/>
          </a:solidFill>
          <a:ln>
            <a:solidFill>
              <a:srgbClr val="A7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70000"/>
              </a:solidFill>
            </a:endParaRPr>
          </a:p>
        </p:txBody>
      </p:sp>
      <p:sp>
        <p:nvSpPr>
          <p:cNvPr id="18" name="Freeform: Shape 5">
            <a:extLst>
              <a:ext uri="{FF2B5EF4-FFF2-40B4-BE49-F238E27FC236}">
                <a16:creationId xmlns:a16="http://schemas.microsoft.com/office/drawing/2014/main" id="{09A3BB69-7531-AF1E-EE2F-373A7A4EDB40}"/>
              </a:ext>
            </a:extLst>
          </p:cNvPr>
          <p:cNvSpPr>
            <a:spLocks noChangeAspect="1"/>
          </p:cNvSpPr>
          <p:nvPr/>
        </p:nvSpPr>
        <p:spPr>
          <a:xfrm>
            <a:off x="2905751" y="3578676"/>
            <a:ext cx="1120307" cy="92511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2">
            <a:extLst>
              <a:ext uri="{FF2B5EF4-FFF2-40B4-BE49-F238E27FC236}">
                <a16:creationId xmlns:a16="http://schemas.microsoft.com/office/drawing/2014/main" id="{DE3D8727-D0CE-5245-F7FE-FA1D53E5B18A}"/>
              </a:ext>
            </a:extLst>
          </p:cNvPr>
          <p:cNvSpPr>
            <a:spLocks noChangeAspect="1"/>
          </p:cNvSpPr>
          <p:nvPr/>
        </p:nvSpPr>
        <p:spPr>
          <a:xfrm>
            <a:off x="1046227" y="3553973"/>
            <a:ext cx="1200329" cy="1200329"/>
          </a:xfrm>
          <a:prstGeom prst="ellipse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70000"/>
              </a:solidFill>
            </a:endParaRPr>
          </a:p>
        </p:txBody>
      </p:sp>
      <p:sp>
        <p:nvSpPr>
          <p:cNvPr id="20" name="Freeform: Shape 5">
            <a:extLst>
              <a:ext uri="{FF2B5EF4-FFF2-40B4-BE49-F238E27FC236}">
                <a16:creationId xmlns:a16="http://schemas.microsoft.com/office/drawing/2014/main" id="{06FCE0EE-0A36-3044-832D-78BBCED390A5}"/>
              </a:ext>
            </a:extLst>
          </p:cNvPr>
          <p:cNvSpPr>
            <a:spLocks noChangeAspect="1"/>
          </p:cNvSpPr>
          <p:nvPr/>
        </p:nvSpPr>
        <p:spPr>
          <a:xfrm>
            <a:off x="1086238" y="3593984"/>
            <a:ext cx="1120307" cy="92511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2">
            <a:extLst>
              <a:ext uri="{FF2B5EF4-FFF2-40B4-BE49-F238E27FC236}">
                <a16:creationId xmlns:a16="http://schemas.microsoft.com/office/drawing/2014/main" id="{5B4D6ED1-E982-6690-68CC-D6861333D70F}"/>
              </a:ext>
            </a:extLst>
          </p:cNvPr>
          <p:cNvSpPr>
            <a:spLocks noChangeAspect="1"/>
          </p:cNvSpPr>
          <p:nvPr/>
        </p:nvSpPr>
        <p:spPr>
          <a:xfrm>
            <a:off x="6486199" y="3553973"/>
            <a:ext cx="1200329" cy="12003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5">
            <a:extLst>
              <a:ext uri="{FF2B5EF4-FFF2-40B4-BE49-F238E27FC236}">
                <a16:creationId xmlns:a16="http://schemas.microsoft.com/office/drawing/2014/main" id="{F9D0FACC-190C-7938-4BF8-6582291FB3D5}"/>
              </a:ext>
            </a:extLst>
          </p:cNvPr>
          <p:cNvSpPr>
            <a:spLocks noChangeAspect="1"/>
          </p:cNvSpPr>
          <p:nvPr/>
        </p:nvSpPr>
        <p:spPr>
          <a:xfrm>
            <a:off x="6526210" y="3593984"/>
            <a:ext cx="1120307" cy="92511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Oval 2">
            <a:extLst>
              <a:ext uri="{FF2B5EF4-FFF2-40B4-BE49-F238E27FC236}">
                <a16:creationId xmlns:a16="http://schemas.microsoft.com/office/drawing/2014/main" id="{A717B184-A3DD-0A3C-367C-10C316195C39}"/>
              </a:ext>
            </a:extLst>
          </p:cNvPr>
          <p:cNvSpPr>
            <a:spLocks noChangeAspect="1"/>
          </p:cNvSpPr>
          <p:nvPr/>
        </p:nvSpPr>
        <p:spPr>
          <a:xfrm>
            <a:off x="8305525" y="3553974"/>
            <a:ext cx="1200329" cy="1200329"/>
          </a:xfrm>
          <a:prstGeom prst="ellipse">
            <a:avLst/>
          </a:prstGeom>
          <a:solidFill>
            <a:srgbClr val="FF6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5">
            <a:extLst>
              <a:ext uri="{FF2B5EF4-FFF2-40B4-BE49-F238E27FC236}">
                <a16:creationId xmlns:a16="http://schemas.microsoft.com/office/drawing/2014/main" id="{A2D8383D-4C9C-74FC-362A-DAD7C30FFA58}"/>
              </a:ext>
            </a:extLst>
          </p:cNvPr>
          <p:cNvSpPr>
            <a:spLocks noChangeAspect="1"/>
          </p:cNvSpPr>
          <p:nvPr/>
        </p:nvSpPr>
        <p:spPr>
          <a:xfrm>
            <a:off x="8345536" y="3593985"/>
            <a:ext cx="1120307" cy="92511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">
            <a:extLst>
              <a:ext uri="{FF2B5EF4-FFF2-40B4-BE49-F238E27FC236}">
                <a16:creationId xmlns:a16="http://schemas.microsoft.com/office/drawing/2014/main" id="{044738C9-9D83-F9C4-D281-B453ADF1C455}"/>
              </a:ext>
            </a:extLst>
          </p:cNvPr>
          <p:cNvSpPr>
            <a:spLocks noChangeAspect="1"/>
          </p:cNvSpPr>
          <p:nvPr/>
        </p:nvSpPr>
        <p:spPr>
          <a:xfrm>
            <a:off x="10119898" y="3553973"/>
            <a:ext cx="1200329" cy="1200329"/>
          </a:xfrm>
          <a:prstGeom prst="ellipse">
            <a:avLst/>
          </a:prstGeom>
          <a:solidFill>
            <a:srgbClr val="FFAF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5">
            <a:extLst>
              <a:ext uri="{FF2B5EF4-FFF2-40B4-BE49-F238E27FC236}">
                <a16:creationId xmlns:a16="http://schemas.microsoft.com/office/drawing/2014/main" id="{08F01631-1001-8B08-2C0E-53102F7CBD1D}"/>
              </a:ext>
            </a:extLst>
          </p:cNvPr>
          <p:cNvSpPr>
            <a:spLocks noChangeAspect="1"/>
          </p:cNvSpPr>
          <p:nvPr/>
        </p:nvSpPr>
        <p:spPr>
          <a:xfrm>
            <a:off x="10159909" y="3593984"/>
            <a:ext cx="1120307" cy="92511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Oval 2">
            <a:extLst>
              <a:ext uri="{FF2B5EF4-FFF2-40B4-BE49-F238E27FC236}">
                <a16:creationId xmlns:a16="http://schemas.microsoft.com/office/drawing/2014/main" id="{23F4CA8A-5C44-71A3-BF96-2790D37C351C}"/>
              </a:ext>
            </a:extLst>
          </p:cNvPr>
          <p:cNvSpPr>
            <a:spLocks noChangeAspect="1"/>
          </p:cNvSpPr>
          <p:nvPr/>
        </p:nvSpPr>
        <p:spPr>
          <a:xfrm>
            <a:off x="4675876" y="3555765"/>
            <a:ext cx="1200329" cy="1200329"/>
          </a:xfrm>
          <a:prstGeom prst="ellipse">
            <a:avLst/>
          </a:prstGeom>
          <a:solidFill>
            <a:srgbClr val="D42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5">
            <a:extLst>
              <a:ext uri="{FF2B5EF4-FFF2-40B4-BE49-F238E27FC236}">
                <a16:creationId xmlns:a16="http://schemas.microsoft.com/office/drawing/2014/main" id="{26CA928C-442A-39D2-8800-79A87AA366A0}"/>
              </a:ext>
            </a:extLst>
          </p:cNvPr>
          <p:cNvSpPr>
            <a:spLocks noChangeAspect="1"/>
          </p:cNvSpPr>
          <p:nvPr/>
        </p:nvSpPr>
        <p:spPr>
          <a:xfrm>
            <a:off x="4715887" y="3595776"/>
            <a:ext cx="1120307" cy="92511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TextBox 223">
            <a:extLst>
              <a:ext uri="{FF2B5EF4-FFF2-40B4-BE49-F238E27FC236}">
                <a16:creationId xmlns:a16="http://schemas.microsoft.com/office/drawing/2014/main" id="{1BF09B6D-E38C-C71C-2407-04DA001BCD1F}"/>
              </a:ext>
            </a:extLst>
          </p:cNvPr>
          <p:cNvSpPr txBox="1"/>
          <p:nvPr/>
        </p:nvSpPr>
        <p:spPr>
          <a:xfrm>
            <a:off x="1066543" y="3831354"/>
            <a:ext cx="11815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A70000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rgbClr val="A70000"/>
              </a:solidFill>
              <a:cs typeface="Arial" pitchFamily="34" charset="0"/>
            </a:endParaRPr>
          </a:p>
        </p:txBody>
      </p:sp>
      <p:sp>
        <p:nvSpPr>
          <p:cNvPr id="30" name="TextBox 224">
            <a:extLst>
              <a:ext uri="{FF2B5EF4-FFF2-40B4-BE49-F238E27FC236}">
                <a16:creationId xmlns:a16="http://schemas.microsoft.com/office/drawing/2014/main" id="{9426825C-6705-086A-9D1B-6C2FB545C245}"/>
              </a:ext>
            </a:extLst>
          </p:cNvPr>
          <p:cNvSpPr txBox="1"/>
          <p:nvPr/>
        </p:nvSpPr>
        <p:spPr>
          <a:xfrm>
            <a:off x="6503781" y="3831355"/>
            <a:ext cx="11815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  <a:cs typeface="Arial" pitchFamily="34" charset="0"/>
              </a:rPr>
              <a:t>4</a:t>
            </a:r>
            <a:endParaRPr lang="ko-KR" altLang="en-US" sz="2400" b="1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31" name="TextBox 225">
            <a:extLst>
              <a:ext uri="{FF2B5EF4-FFF2-40B4-BE49-F238E27FC236}">
                <a16:creationId xmlns:a16="http://schemas.microsoft.com/office/drawing/2014/main" id="{F7DC8166-A543-FEF7-50F0-052BC204E10C}"/>
              </a:ext>
            </a:extLst>
          </p:cNvPr>
          <p:cNvSpPr txBox="1"/>
          <p:nvPr/>
        </p:nvSpPr>
        <p:spPr>
          <a:xfrm>
            <a:off x="8320373" y="3831357"/>
            <a:ext cx="11815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6968"/>
                </a:solidFill>
                <a:cs typeface="Arial" pitchFamily="34" charset="0"/>
              </a:rPr>
              <a:t>5</a:t>
            </a:r>
            <a:endParaRPr lang="ko-KR" altLang="en-US" sz="2400" b="1" dirty="0">
              <a:solidFill>
                <a:srgbClr val="FF6968"/>
              </a:solidFill>
              <a:cs typeface="Arial" pitchFamily="34" charset="0"/>
            </a:endParaRPr>
          </a:p>
        </p:txBody>
      </p:sp>
      <p:sp>
        <p:nvSpPr>
          <p:cNvPr id="32" name="TextBox 226">
            <a:extLst>
              <a:ext uri="{FF2B5EF4-FFF2-40B4-BE49-F238E27FC236}">
                <a16:creationId xmlns:a16="http://schemas.microsoft.com/office/drawing/2014/main" id="{651E27CB-F792-3885-8722-E19142CC8666}"/>
              </a:ext>
            </a:extLst>
          </p:cNvPr>
          <p:cNvSpPr txBox="1"/>
          <p:nvPr/>
        </p:nvSpPr>
        <p:spPr>
          <a:xfrm>
            <a:off x="10132012" y="3831357"/>
            <a:ext cx="118157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AFAF"/>
                </a:solidFill>
                <a:cs typeface="Arial" pitchFamily="34" charset="0"/>
              </a:rPr>
              <a:t>6</a:t>
            </a:r>
            <a:endParaRPr lang="ko-KR" altLang="en-US" sz="2400" b="1" dirty="0">
              <a:solidFill>
                <a:srgbClr val="FFAFAF"/>
              </a:solidFill>
              <a:cs typeface="Arial" pitchFamily="34" charset="0"/>
            </a:endParaRPr>
          </a:p>
        </p:txBody>
      </p:sp>
      <p:sp>
        <p:nvSpPr>
          <p:cNvPr id="33" name="TextBox 227">
            <a:extLst>
              <a:ext uri="{FF2B5EF4-FFF2-40B4-BE49-F238E27FC236}">
                <a16:creationId xmlns:a16="http://schemas.microsoft.com/office/drawing/2014/main" id="{77ECC5E3-F520-1B12-39A8-FDD6C768ACC5}"/>
              </a:ext>
            </a:extLst>
          </p:cNvPr>
          <p:cNvSpPr txBox="1"/>
          <p:nvPr/>
        </p:nvSpPr>
        <p:spPr>
          <a:xfrm>
            <a:off x="4685253" y="3833150"/>
            <a:ext cx="11815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D4211C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rgbClr val="D4211C"/>
              </a:solidFill>
              <a:cs typeface="Arial" pitchFamily="34" charset="0"/>
            </a:endParaRPr>
          </a:p>
        </p:txBody>
      </p:sp>
      <p:sp>
        <p:nvSpPr>
          <p:cNvPr id="34" name="TextBox 228">
            <a:extLst>
              <a:ext uri="{FF2B5EF4-FFF2-40B4-BE49-F238E27FC236}">
                <a16:creationId xmlns:a16="http://schemas.microsoft.com/office/drawing/2014/main" id="{C8744CBC-46A6-2D78-A56F-0D7B87D69BB3}"/>
              </a:ext>
            </a:extLst>
          </p:cNvPr>
          <p:cNvSpPr txBox="1"/>
          <p:nvPr/>
        </p:nvSpPr>
        <p:spPr>
          <a:xfrm>
            <a:off x="2875117" y="3810395"/>
            <a:ext cx="11815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A70000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rgbClr val="A70000"/>
              </a:solidFill>
              <a:cs typeface="Arial" pitchFamily="34" charset="0"/>
            </a:endParaRPr>
          </a:p>
        </p:txBody>
      </p:sp>
      <p:pic>
        <p:nvPicPr>
          <p:cNvPr id="3" name="Picture 2" descr="Keyboard Type GIF - Keyboard Type Typing - Discover &amp; Share GIFs">
            <a:extLst>
              <a:ext uri="{FF2B5EF4-FFF2-40B4-BE49-F238E27FC236}">
                <a16:creationId xmlns:a16="http://schemas.microsoft.com/office/drawing/2014/main" id="{A4417E34-7724-C048-F1F1-8D0994F17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2140" y="1828072"/>
            <a:ext cx="1268445" cy="93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7503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93">
            <a:extLst>
              <a:ext uri="{FF2B5EF4-FFF2-40B4-BE49-F238E27FC236}">
                <a16:creationId xmlns:a16="http://schemas.microsoft.com/office/drawing/2014/main" id="{F14A83D6-31A8-DD28-D043-F9A554DE18A2}"/>
              </a:ext>
            </a:extLst>
          </p:cNvPr>
          <p:cNvSpPr txBox="1"/>
          <p:nvPr/>
        </p:nvSpPr>
        <p:spPr>
          <a:xfrm>
            <a:off x="57751" y="823318"/>
            <a:ext cx="471029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SOLUZIONE OTTIMA</a:t>
            </a:r>
            <a:endParaRPr lang="ko-KR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19" name="Oval 2">
            <a:extLst>
              <a:ext uri="{FF2B5EF4-FFF2-40B4-BE49-F238E27FC236}">
                <a16:creationId xmlns:a16="http://schemas.microsoft.com/office/drawing/2014/main" id="{DE3D8727-D0CE-5245-F7FE-FA1D53E5B18A}"/>
              </a:ext>
            </a:extLst>
          </p:cNvPr>
          <p:cNvSpPr>
            <a:spLocks noChangeAspect="1"/>
          </p:cNvSpPr>
          <p:nvPr/>
        </p:nvSpPr>
        <p:spPr>
          <a:xfrm>
            <a:off x="988476" y="2641613"/>
            <a:ext cx="2128773" cy="212877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70000"/>
              </a:solidFill>
            </a:endParaRPr>
          </a:p>
        </p:txBody>
      </p:sp>
      <p:sp>
        <p:nvSpPr>
          <p:cNvPr id="20" name="Freeform: Shape 5">
            <a:extLst>
              <a:ext uri="{FF2B5EF4-FFF2-40B4-BE49-F238E27FC236}">
                <a16:creationId xmlns:a16="http://schemas.microsoft.com/office/drawing/2014/main" id="{06FCE0EE-0A36-3044-832D-78BBCED390A5}"/>
              </a:ext>
            </a:extLst>
          </p:cNvPr>
          <p:cNvSpPr>
            <a:spLocks noChangeAspect="1"/>
          </p:cNvSpPr>
          <p:nvPr/>
        </p:nvSpPr>
        <p:spPr>
          <a:xfrm>
            <a:off x="1059434" y="2707023"/>
            <a:ext cx="1986855" cy="164068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TextBox 223">
            <a:extLst>
              <a:ext uri="{FF2B5EF4-FFF2-40B4-BE49-F238E27FC236}">
                <a16:creationId xmlns:a16="http://schemas.microsoft.com/office/drawing/2014/main" id="{1BF09B6D-E38C-C71C-2407-04DA001BCD1F}"/>
              </a:ext>
            </a:extLst>
          </p:cNvPr>
          <p:cNvSpPr txBox="1"/>
          <p:nvPr/>
        </p:nvSpPr>
        <p:spPr>
          <a:xfrm>
            <a:off x="1005105" y="3152001"/>
            <a:ext cx="2095511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000" b="1" dirty="0">
                <a:solidFill>
                  <a:srgbClr val="FF0000"/>
                </a:solidFill>
                <a:cs typeface="Arial" pitchFamily="34" charset="0"/>
              </a:rPr>
              <a:t>4</a:t>
            </a:r>
            <a:endParaRPr lang="ko-KR" altLang="en-US" sz="3000" b="1" dirty="0">
              <a:solidFill>
                <a:srgbClr val="FF0000"/>
              </a:solidFill>
              <a:cs typeface="Arial" pitchFamily="34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7AF32DA-EE0E-CDA1-8B2B-FADD2773F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6157" y="1069915"/>
            <a:ext cx="5316117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0015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805834-EC27-AEB6-6EA2-9790EC436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roadmap</a:t>
            </a:r>
          </a:p>
        </p:txBody>
      </p:sp>
      <p:cxnSp>
        <p:nvCxnSpPr>
          <p:cNvPr id="4" name="직선 연결선 192">
            <a:extLst>
              <a:ext uri="{FF2B5EF4-FFF2-40B4-BE49-F238E27FC236}">
                <a16:creationId xmlns:a16="http://schemas.microsoft.com/office/drawing/2014/main" id="{21206C8D-6028-9B3C-74C9-025A55D6EBD7}"/>
              </a:ext>
            </a:extLst>
          </p:cNvPr>
          <p:cNvCxnSpPr>
            <a:cxnSpLocks/>
          </p:cNvCxnSpPr>
          <p:nvPr/>
        </p:nvCxnSpPr>
        <p:spPr>
          <a:xfrm flipV="1">
            <a:off x="0" y="4181408"/>
            <a:ext cx="12192000" cy="258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193">
            <a:extLst>
              <a:ext uri="{FF2B5EF4-FFF2-40B4-BE49-F238E27FC236}">
                <a16:creationId xmlns:a16="http://schemas.microsoft.com/office/drawing/2014/main" id="{F14A83D6-31A8-DD28-D043-F9A554DE18A2}"/>
              </a:ext>
            </a:extLst>
          </p:cNvPr>
          <p:cNvSpPr txBox="1"/>
          <p:nvPr/>
        </p:nvSpPr>
        <p:spPr>
          <a:xfrm>
            <a:off x="796423" y="4776304"/>
            <a:ext cx="170371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DESCRIZIONE DEL PROBLEMA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7" name="TextBox 195">
            <a:extLst>
              <a:ext uri="{FF2B5EF4-FFF2-40B4-BE49-F238E27FC236}">
                <a16:creationId xmlns:a16="http://schemas.microsoft.com/office/drawing/2014/main" id="{238C4671-386C-FDC8-68D9-89D0898B4C7A}"/>
              </a:ext>
            </a:extLst>
          </p:cNvPr>
          <p:cNvSpPr txBox="1"/>
          <p:nvPr/>
        </p:nvSpPr>
        <p:spPr>
          <a:xfrm>
            <a:off x="2692079" y="2929567"/>
            <a:ext cx="156302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ESEMPIO DI INPUT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9" name="TextBox 197">
            <a:extLst>
              <a:ext uri="{FF2B5EF4-FFF2-40B4-BE49-F238E27FC236}">
                <a16:creationId xmlns:a16="http://schemas.microsoft.com/office/drawing/2014/main" id="{36D428A2-8A4C-CE49-3A5E-CBB40FD872D0}"/>
              </a:ext>
            </a:extLst>
          </p:cNvPr>
          <p:cNvSpPr txBox="1"/>
          <p:nvPr/>
        </p:nvSpPr>
        <p:spPr>
          <a:xfrm>
            <a:off x="4425891" y="4924619"/>
            <a:ext cx="17037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MODELLAZIONE 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11" name="TextBox 199">
            <a:extLst>
              <a:ext uri="{FF2B5EF4-FFF2-40B4-BE49-F238E27FC236}">
                <a16:creationId xmlns:a16="http://schemas.microsoft.com/office/drawing/2014/main" id="{4475F6FD-2463-ADB6-EA34-015DC7CAF8F3}"/>
              </a:ext>
            </a:extLst>
          </p:cNvPr>
          <p:cNvSpPr txBox="1"/>
          <p:nvPr/>
        </p:nvSpPr>
        <p:spPr>
          <a:xfrm>
            <a:off x="6228061" y="2940437"/>
            <a:ext cx="172667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SOLUZIONE OTTIMA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13" name="TextBox 201">
            <a:extLst>
              <a:ext uri="{FF2B5EF4-FFF2-40B4-BE49-F238E27FC236}">
                <a16:creationId xmlns:a16="http://schemas.microsoft.com/office/drawing/2014/main" id="{5A76815C-F29C-1CC0-1984-5145B3A91550}"/>
              </a:ext>
            </a:extLst>
          </p:cNvPr>
          <p:cNvSpPr txBox="1"/>
          <p:nvPr/>
        </p:nvSpPr>
        <p:spPr>
          <a:xfrm>
            <a:off x="8124177" y="4771446"/>
            <a:ext cx="156302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SOLUZIONE GREEDY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15" name="TextBox 203">
            <a:extLst>
              <a:ext uri="{FF2B5EF4-FFF2-40B4-BE49-F238E27FC236}">
                <a16:creationId xmlns:a16="http://schemas.microsoft.com/office/drawing/2014/main" id="{AB43B3C9-79FB-529A-FE28-B875E462B044}"/>
              </a:ext>
            </a:extLst>
          </p:cNvPr>
          <p:cNvSpPr txBox="1"/>
          <p:nvPr/>
        </p:nvSpPr>
        <p:spPr>
          <a:xfrm>
            <a:off x="9927692" y="3078934"/>
            <a:ext cx="156302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CONFRONTO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17" name="Oval 2">
            <a:extLst>
              <a:ext uri="{FF2B5EF4-FFF2-40B4-BE49-F238E27FC236}">
                <a16:creationId xmlns:a16="http://schemas.microsoft.com/office/drawing/2014/main" id="{42DBD15E-ACE6-6990-D763-E93A5E57E0AC}"/>
              </a:ext>
            </a:extLst>
          </p:cNvPr>
          <p:cNvSpPr>
            <a:spLocks noChangeAspect="1"/>
          </p:cNvSpPr>
          <p:nvPr/>
        </p:nvSpPr>
        <p:spPr>
          <a:xfrm>
            <a:off x="2865740" y="3538665"/>
            <a:ext cx="1200329" cy="1200329"/>
          </a:xfrm>
          <a:prstGeom prst="ellipse">
            <a:avLst/>
          </a:prstGeom>
          <a:solidFill>
            <a:srgbClr val="A70000"/>
          </a:solidFill>
          <a:ln>
            <a:solidFill>
              <a:srgbClr val="A7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70000"/>
              </a:solidFill>
            </a:endParaRPr>
          </a:p>
        </p:txBody>
      </p:sp>
      <p:sp>
        <p:nvSpPr>
          <p:cNvPr id="18" name="Freeform: Shape 5">
            <a:extLst>
              <a:ext uri="{FF2B5EF4-FFF2-40B4-BE49-F238E27FC236}">
                <a16:creationId xmlns:a16="http://schemas.microsoft.com/office/drawing/2014/main" id="{09A3BB69-7531-AF1E-EE2F-373A7A4EDB40}"/>
              </a:ext>
            </a:extLst>
          </p:cNvPr>
          <p:cNvSpPr>
            <a:spLocks noChangeAspect="1"/>
          </p:cNvSpPr>
          <p:nvPr/>
        </p:nvSpPr>
        <p:spPr>
          <a:xfrm>
            <a:off x="2905751" y="3578676"/>
            <a:ext cx="1120307" cy="92511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2">
            <a:extLst>
              <a:ext uri="{FF2B5EF4-FFF2-40B4-BE49-F238E27FC236}">
                <a16:creationId xmlns:a16="http://schemas.microsoft.com/office/drawing/2014/main" id="{DE3D8727-D0CE-5245-F7FE-FA1D53E5B18A}"/>
              </a:ext>
            </a:extLst>
          </p:cNvPr>
          <p:cNvSpPr>
            <a:spLocks noChangeAspect="1"/>
          </p:cNvSpPr>
          <p:nvPr/>
        </p:nvSpPr>
        <p:spPr>
          <a:xfrm>
            <a:off x="1046227" y="3553973"/>
            <a:ext cx="1200329" cy="1200329"/>
          </a:xfrm>
          <a:prstGeom prst="ellipse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70000"/>
              </a:solidFill>
            </a:endParaRPr>
          </a:p>
        </p:txBody>
      </p:sp>
      <p:sp>
        <p:nvSpPr>
          <p:cNvPr id="20" name="Freeform: Shape 5">
            <a:extLst>
              <a:ext uri="{FF2B5EF4-FFF2-40B4-BE49-F238E27FC236}">
                <a16:creationId xmlns:a16="http://schemas.microsoft.com/office/drawing/2014/main" id="{06FCE0EE-0A36-3044-832D-78BBCED390A5}"/>
              </a:ext>
            </a:extLst>
          </p:cNvPr>
          <p:cNvSpPr>
            <a:spLocks noChangeAspect="1"/>
          </p:cNvSpPr>
          <p:nvPr/>
        </p:nvSpPr>
        <p:spPr>
          <a:xfrm>
            <a:off x="1086238" y="3593984"/>
            <a:ext cx="1120307" cy="92511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2">
            <a:extLst>
              <a:ext uri="{FF2B5EF4-FFF2-40B4-BE49-F238E27FC236}">
                <a16:creationId xmlns:a16="http://schemas.microsoft.com/office/drawing/2014/main" id="{5B4D6ED1-E982-6690-68CC-D6861333D70F}"/>
              </a:ext>
            </a:extLst>
          </p:cNvPr>
          <p:cNvSpPr>
            <a:spLocks noChangeAspect="1"/>
          </p:cNvSpPr>
          <p:nvPr/>
        </p:nvSpPr>
        <p:spPr>
          <a:xfrm>
            <a:off x="6486199" y="3553973"/>
            <a:ext cx="1200329" cy="12003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5">
            <a:extLst>
              <a:ext uri="{FF2B5EF4-FFF2-40B4-BE49-F238E27FC236}">
                <a16:creationId xmlns:a16="http://schemas.microsoft.com/office/drawing/2014/main" id="{F9D0FACC-190C-7938-4BF8-6582291FB3D5}"/>
              </a:ext>
            </a:extLst>
          </p:cNvPr>
          <p:cNvSpPr>
            <a:spLocks noChangeAspect="1"/>
          </p:cNvSpPr>
          <p:nvPr/>
        </p:nvSpPr>
        <p:spPr>
          <a:xfrm>
            <a:off x="6526210" y="3593984"/>
            <a:ext cx="1120307" cy="92511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Oval 2">
            <a:extLst>
              <a:ext uri="{FF2B5EF4-FFF2-40B4-BE49-F238E27FC236}">
                <a16:creationId xmlns:a16="http://schemas.microsoft.com/office/drawing/2014/main" id="{A717B184-A3DD-0A3C-367C-10C316195C39}"/>
              </a:ext>
            </a:extLst>
          </p:cNvPr>
          <p:cNvSpPr>
            <a:spLocks noChangeAspect="1"/>
          </p:cNvSpPr>
          <p:nvPr/>
        </p:nvSpPr>
        <p:spPr>
          <a:xfrm>
            <a:off x="8305525" y="3553974"/>
            <a:ext cx="1200329" cy="1200329"/>
          </a:xfrm>
          <a:prstGeom prst="ellipse">
            <a:avLst/>
          </a:prstGeom>
          <a:solidFill>
            <a:srgbClr val="FF6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5">
            <a:extLst>
              <a:ext uri="{FF2B5EF4-FFF2-40B4-BE49-F238E27FC236}">
                <a16:creationId xmlns:a16="http://schemas.microsoft.com/office/drawing/2014/main" id="{A2D8383D-4C9C-74FC-362A-DAD7C30FFA58}"/>
              </a:ext>
            </a:extLst>
          </p:cNvPr>
          <p:cNvSpPr>
            <a:spLocks noChangeAspect="1"/>
          </p:cNvSpPr>
          <p:nvPr/>
        </p:nvSpPr>
        <p:spPr>
          <a:xfrm>
            <a:off x="8345536" y="3593985"/>
            <a:ext cx="1120307" cy="92511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">
            <a:extLst>
              <a:ext uri="{FF2B5EF4-FFF2-40B4-BE49-F238E27FC236}">
                <a16:creationId xmlns:a16="http://schemas.microsoft.com/office/drawing/2014/main" id="{044738C9-9D83-F9C4-D281-B453ADF1C455}"/>
              </a:ext>
            </a:extLst>
          </p:cNvPr>
          <p:cNvSpPr>
            <a:spLocks noChangeAspect="1"/>
          </p:cNvSpPr>
          <p:nvPr/>
        </p:nvSpPr>
        <p:spPr>
          <a:xfrm>
            <a:off x="10119898" y="3553973"/>
            <a:ext cx="1200329" cy="1200329"/>
          </a:xfrm>
          <a:prstGeom prst="ellipse">
            <a:avLst/>
          </a:prstGeom>
          <a:solidFill>
            <a:srgbClr val="FFAF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5">
            <a:extLst>
              <a:ext uri="{FF2B5EF4-FFF2-40B4-BE49-F238E27FC236}">
                <a16:creationId xmlns:a16="http://schemas.microsoft.com/office/drawing/2014/main" id="{08F01631-1001-8B08-2C0E-53102F7CBD1D}"/>
              </a:ext>
            </a:extLst>
          </p:cNvPr>
          <p:cNvSpPr>
            <a:spLocks noChangeAspect="1"/>
          </p:cNvSpPr>
          <p:nvPr/>
        </p:nvSpPr>
        <p:spPr>
          <a:xfrm>
            <a:off x="10159909" y="3593984"/>
            <a:ext cx="1120307" cy="92511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Oval 2">
            <a:extLst>
              <a:ext uri="{FF2B5EF4-FFF2-40B4-BE49-F238E27FC236}">
                <a16:creationId xmlns:a16="http://schemas.microsoft.com/office/drawing/2014/main" id="{23F4CA8A-5C44-71A3-BF96-2790D37C351C}"/>
              </a:ext>
            </a:extLst>
          </p:cNvPr>
          <p:cNvSpPr>
            <a:spLocks noChangeAspect="1"/>
          </p:cNvSpPr>
          <p:nvPr/>
        </p:nvSpPr>
        <p:spPr>
          <a:xfrm>
            <a:off x="4675876" y="3555765"/>
            <a:ext cx="1200329" cy="1200329"/>
          </a:xfrm>
          <a:prstGeom prst="ellipse">
            <a:avLst/>
          </a:prstGeom>
          <a:solidFill>
            <a:srgbClr val="D42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5">
            <a:extLst>
              <a:ext uri="{FF2B5EF4-FFF2-40B4-BE49-F238E27FC236}">
                <a16:creationId xmlns:a16="http://schemas.microsoft.com/office/drawing/2014/main" id="{26CA928C-442A-39D2-8800-79A87AA366A0}"/>
              </a:ext>
            </a:extLst>
          </p:cNvPr>
          <p:cNvSpPr>
            <a:spLocks noChangeAspect="1"/>
          </p:cNvSpPr>
          <p:nvPr/>
        </p:nvSpPr>
        <p:spPr>
          <a:xfrm>
            <a:off x="4715887" y="3595776"/>
            <a:ext cx="1120307" cy="92511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TextBox 223">
            <a:extLst>
              <a:ext uri="{FF2B5EF4-FFF2-40B4-BE49-F238E27FC236}">
                <a16:creationId xmlns:a16="http://schemas.microsoft.com/office/drawing/2014/main" id="{1BF09B6D-E38C-C71C-2407-04DA001BCD1F}"/>
              </a:ext>
            </a:extLst>
          </p:cNvPr>
          <p:cNvSpPr txBox="1"/>
          <p:nvPr/>
        </p:nvSpPr>
        <p:spPr>
          <a:xfrm>
            <a:off x="1066543" y="3831354"/>
            <a:ext cx="11815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A70000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rgbClr val="A70000"/>
              </a:solidFill>
              <a:cs typeface="Arial" pitchFamily="34" charset="0"/>
            </a:endParaRPr>
          </a:p>
        </p:txBody>
      </p:sp>
      <p:sp>
        <p:nvSpPr>
          <p:cNvPr id="30" name="TextBox 224">
            <a:extLst>
              <a:ext uri="{FF2B5EF4-FFF2-40B4-BE49-F238E27FC236}">
                <a16:creationId xmlns:a16="http://schemas.microsoft.com/office/drawing/2014/main" id="{9426825C-6705-086A-9D1B-6C2FB545C245}"/>
              </a:ext>
            </a:extLst>
          </p:cNvPr>
          <p:cNvSpPr txBox="1"/>
          <p:nvPr/>
        </p:nvSpPr>
        <p:spPr>
          <a:xfrm>
            <a:off x="6503781" y="3831355"/>
            <a:ext cx="11815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  <a:cs typeface="Arial" pitchFamily="34" charset="0"/>
              </a:rPr>
              <a:t>4</a:t>
            </a:r>
            <a:endParaRPr lang="ko-KR" altLang="en-US" sz="2400" b="1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31" name="TextBox 225">
            <a:extLst>
              <a:ext uri="{FF2B5EF4-FFF2-40B4-BE49-F238E27FC236}">
                <a16:creationId xmlns:a16="http://schemas.microsoft.com/office/drawing/2014/main" id="{F7DC8166-A543-FEF7-50F0-052BC204E10C}"/>
              </a:ext>
            </a:extLst>
          </p:cNvPr>
          <p:cNvSpPr txBox="1"/>
          <p:nvPr/>
        </p:nvSpPr>
        <p:spPr>
          <a:xfrm>
            <a:off x="8320373" y="3831357"/>
            <a:ext cx="11815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6968"/>
                </a:solidFill>
                <a:cs typeface="Arial" pitchFamily="34" charset="0"/>
              </a:rPr>
              <a:t>5</a:t>
            </a:r>
            <a:endParaRPr lang="ko-KR" altLang="en-US" sz="2400" b="1" dirty="0">
              <a:solidFill>
                <a:srgbClr val="FF6968"/>
              </a:solidFill>
              <a:cs typeface="Arial" pitchFamily="34" charset="0"/>
            </a:endParaRPr>
          </a:p>
        </p:txBody>
      </p:sp>
      <p:sp>
        <p:nvSpPr>
          <p:cNvPr id="32" name="TextBox 226">
            <a:extLst>
              <a:ext uri="{FF2B5EF4-FFF2-40B4-BE49-F238E27FC236}">
                <a16:creationId xmlns:a16="http://schemas.microsoft.com/office/drawing/2014/main" id="{651E27CB-F792-3885-8722-E19142CC8666}"/>
              </a:ext>
            </a:extLst>
          </p:cNvPr>
          <p:cNvSpPr txBox="1"/>
          <p:nvPr/>
        </p:nvSpPr>
        <p:spPr>
          <a:xfrm>
            <a:off x="10132012" y="3831357"/>
            <a:ext cx="118157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AFAF"/>
                </a:solidFill>
                <a:cs typeface="Arial" pitchFamily="34" charset="0"/>
              </a:rPr>
              <a:t>6</a:t>
            </a:r>
            <a:endParaRPr lang="ko-KR" altLang="en-US" sz="2400" b="1" dirty="0">
              <a:solidFill>
                <a:srgbClr val="FFAFAF"/>
              </a:solidFill>
              <a:cs typeface="Arial" pitchFamily="34" charset="0"/>
            </a:endParaRPr>
          </a:p>
        </p:txBody>
      </p:sp>
      <p:sp>
        <p:nvSpPr>
          <p:cNvPr id="33" name="TextBox 227">
            <a:extLst>
              <a:ext uri="{FF2B5EF4-FFF2-40B4-BE49-F238E27FC236}">
                <a16:creationId xmlns:a16="http://schemas.microsoft.com/office/drawing/2014/main" id="{77ECC5E3-F520-1B12-39A8-FDD6C768ACC5}"/>
              </a:ext>
            </a:extLst>
          </p:cNvPr>
          <p:cNvSpPr txBox="1"/>
          <p:nvPr/>
        </p:nvSpPr>
        <p:spPr>
          <a:xfrm>
            <a:off x="4685253" y="3833150"/>
            <a:ext cx="11815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D4211C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rgbClr val="D4211C"/>
              </a:solidFill>
              <a:cs typeface="Arial" pitchFamily="34" charset="0"/>
            </a:endParaRPr>
          </a:p>
        </p:txBody>
      </p:sp>
      <p:sp>
        <p:nvSpPr>
          <p:cNvPr id="34" name="TextBox 228">
            <a:extLst>
              <a:ext uri="{FF2B5EF4-FFF2-40B4-BE49-F238E27FC236}">
                <a16:creationId xmlns:a16="http://schemas.microsoft.com/office/drawing/2014/main" id="{C8744CBC-46A6-2D78-A56F-0D7B87D69BB3}"/>
              </a:ext>
            </a:extLst>
          </p:cNvPr>
          <p:cNvSpPr txBox="1"/>
          <p:nvPr/>
        </p:nvSpPr>
        <p:spPr>
          <a:xfrm>
            <a:off x="2875117" y="3810395"/>
            <a:ext cx="11815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A70000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rgbClr val="A70000"/>
              </a:solidFill>
              <a:cs typeface="Arial" pitchFamily="34" charset="0"/>
            </a:endParaRPr>
          </a:p>
        </p:txBody>
      </p:sp>
      <p:pic>
        <p:nvPicPr>
          <p:cNvPr id="36" name="Immagine 35">
            <a:extLst>
              <a:ext uri="{FF2B5EF4-FFF2-40B4-BE49-F238E27FC236}">
                <a16:creationId xmlns:a16="http://schemas.microsoft.com/office/drawing/2014/main" id="{36315388-C7A8-C316-F71A-E27A7975FD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9926" y="1928087"/>
            <a:ext cx="1374808" cy="101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735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805834-EC27-AEB6-6EA2-9790EC436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roadmap</a:t>
            </a:r>
          </a:p>
        </p:txBody>
      </p:sp>
      <p:cxnSp>
        <p:nvCxnSpPr>
          <p:cNvPr id="4" name="직선 연결선 192">
            <a:extLst>
              <a:ext uri="{FF2B5EF4-FFF2-40B4-BE49-F238E27FC236}">
                <a16:creationId xmlns:a16="http://schemas.microsoft.com/office/drawing/2014/main" id="{21206C8D-6028-9B3C-74C9-025A55D6EBD7}"/>
              </a:ext>
            </a:extLst>
          </p:cNvPr>
          <p:cNvCxnSpPr>
            <a:cxnSpLocks/>
          </p:cNvCxnSpPr>
          <p:nvPr/>
        </p:nvCxnSpPr>
        <p:spPr>
          <a:xfrm flipV="1">
            <a:off x="0" y="4181408"/>
            <a:ext cx="12192000" cy="258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193">
            <a:extLst>
              <a:ext uri="{FF2B5EF4-FFF2-40B4-BE49-F238E27FC236}">
                <a16:creationId xmlns:a16="http://schemas.microsoft.com/office/drawing/2014/main" id="{F14A83D6-31A8-DD28-D043-F9A554DE18A2}"/>
              </a:ext>
            </a:extLst>
          </p:cNvPr>
          <p:cNvSpPr txBox="1"/>
          <p:nvPr/>
        </p:nvSpPr>
        <p:spPr>
          <a:xfrm>
            <a:off x="796423" y="4776304"/>
            <a:ext cx="170371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DESCRIZIONE DEL PROBLEMA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7" name="TextBox 195">
            <a:extLst>
              <a:ext uri="{FF2B5EF4-FFF2-40B4-BE49-F238E27FC236}">
                <a16:creationId xmlns:a16="http://schemas.microsoft.com/office/drawing/2014/main" id="{238C4671-386C-FDC8-68D9-89D0898B4C7A}"/>
              </a:ext>
            </a:extLst>
          </p:cNvPr>
          <p:cNvSpPr txBox="1"/>
          <p:nvPr/>
        </p:nvSpPr>
        <p:spPr>
          <a:xfrm>
            <a:off x="2692079" y="2929567"/>
            <a:ext cx="156302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ESEMPIO DI INPUT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9" name="TextBox 197">
            <a:extLst>
              <a:ext uri="{FF2B5EF4-FFF2-40B4-BE49-F238E27FC236}">
                <a16:creationId xmlns:a16="http://schemas.microsoft.com/office/drawing/2014/main" id="{36D428A2-8A4C-CE49-3A5E-CBB40FD872D0}"/>
              </a:ext>
            </a:extLst>
          </p:cNvPr>
          <p:cNvSpPr txBox="1"/>
          <p:nvPr/>
        </p:nvSpPr>
        <p:spPr>
          <a:xfrm>
            <a:off x="4425891" y="4924619"/>
            <a:ext cx="17037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MODELLAZIONE 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11" name="TextBox 199">
            <a:extLst>
              <a:ext uri="{FF2B5EF4-FFF2-40B4-BE49-F238E27FC236}">
                <a16:creationId xmlns:a16="http://schemas.microsoft.com/office/drawing/2014/main" id="{4475F6FD-2463-ADB6-EA34-015DC7CAF8F3}"/>
              </a:ext>
            </a:extLst>
          </p:cNvPr>
          <p:cNvSpPr txBox="1"/>
          <p:nvPr/>
        </p:nvSpPr>
        <p:spPr>
          <a:xfrm>
            <a:off x="6228061" y="2940437"/>
            <a:ext cx="172667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SOLUZIONE OTTIMA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13" name="TextBox 201">
            <a:extLst>
              <a:ext uri="{FF2B5EF4-FFF2-40B4-BE49-F238E27FC236}">
                <a16:creationId xmlns:a16="http://schemas.microsoft.com/office/drawing/2014/main" id="{5A76815C-F29C-1CC0-1984-5145B3A91550}"/>
              </a:ext>
            </a:extLst>
          </p:cNvPr>
          <p:cNvSpPr txBox="1"/>
          <p:nvPr/>
        </p:nvSpPr>
        <p:spPr>
          <a:xfrm>
            <a:off x="8124177" y="4771446"/>
            <a:ext cx="156302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SOLUZIONE GREEDY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15" name="TextBox 203">
            <a:extLst>
              <a:ext uri="{FF2B5EF4-FFF2-40B4-BE49-F238E27FC236}">
                <a16:creationId xmlns:a16="http://schemas.microsoft.com/office/drawing/2014/main" id="{AB43B3C9-79FB-529A-FE28-B875E462B044}"/>
              </a:ext>
            </a:extLst>
          </p:cNvPr>
          <p:cNvSpPr txBox="1"/>
          <p:nvPr/>
        </p:nvSpPr>
        <p:spPr>
          <a:xfrm>
            <a:off x="9927692" y="3078934"/>
            <a:ext cx="156302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CONFRONTO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17" name="Oval 2">
            <a:extLst>
              <a:ext uri="{FF2B5EF4-FFF2-40B4-BE49-F238E27FC236}">
                <a16:creationId xmlns:a16="http://schemas.microsoft.com/office/drawing/2014/main" id="{42DBD15E-ACE6-6990-D763-E93A5E57E0AC}"/>
              </a:ext>
            </a:extLst>
          </p:cNvPr>
          <p:cNvSpPr>
            <a:spLocks noChangeAspect="1"/>
          </p:cNvSpPr>
          <p:nvPr/>
        </p:nvSpPr>
        <p:spPr>
          <a:xfrm>
            <a:off x="2865740" y="3538665"/>
            <a:ext cx="1200329" cy="1200329"/>
          </a:xfrm>
          <a:prstGeom prst="ellipse">
            <a:avLst/>
          </a:prstGeom>
          <a:solidFill>
            <a:srgbClr val="A70000"/>
          </a:solidFill>
          <a:ln>
            <a:solidFill>
              <a:srgbClr val="A7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70000"/>
              </a:solidFill>
            </a:endParaRPr>
          </a:p>
        </p:txBody>
      </p:sp>
      <p:sp>
        <p:nvSpPr>
          <p:cNvPr id="18" name="Freeform: Shape 5">
            <a:extLst>
              <a:ext uri="{FF2B5EF4-FFF2-40B4-BE49-F238E27FC236}">
                <a16:creationId xmlns:a16="http://schemas.microsoft.com/office/drawing/2014/main" id="{09A3BB69-7531-AF1E-EE2F-373A7A4EDB40}"/>
              </a:ext>
            </a:extLst>
          </p:cNvPr>
          <p:cNvSpPr>
            <a:spLocks noChangeAspect="1"/>
          </p:cNvSpPr>
          <p:nvPr/>
        </p:nvSpPr>
        <p:spPr>
          <a:xfrm>
            <a:off x="2905751" y="3578676"/>
            <a:ext cx="1120307" cy="92511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2">
            <a:extLst>
              <a:ext uri="{FF2B5EF4-FFF2-40B4-BE49-F238E27FC236}">
                <a16:creationId xmlns:a16="http://schemas.microsoft.com/office/drawing/2014/main" id="{DE3D8727-D0CE-5245-F7FE-FA1D53E5B18A}"/>
              </a:ext>
            </a:extLst>
          </p:cNvPr>
          <p:cNvSpPr>
            <a:spLocks noChangeAspect="1"/>
          </p:cNvSpPr>
          <p:nvPr/>
        </p:nvSpPr>
        <p:spPr>
          <a:xfrm>
            <a:off x="1046227" y="3553973"/>
            <a:ext cx="1200329" cy="1200329"/>
          </a:xfrm>
          <a:prstGeom prst="ellipse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70000"/>
              </a:solidFill>
            </a:endParaRPr>
          </a:p>
        </p:txBody>
      </p:sp>
      <p:sp>
        <p:nvSpPr>
          <p:cNvPr id="20" name="Freeform: Shape 5">
            <a:extLst>
              <a:ext uri="{FF2B5EF4-FFF2-40B4-BE49-F238E27FC236}">
                <a16:creationId xmlns:a16="http://schemas.microsoft.com/office/drawing/2014/main" id="{06FCE0EE-0A36-3044-832D-78BBCED390A5}"/>
              </a:ext>
            </a:extLst>
          </p:cNvPr>
          <p:cNvSpPr>
            <a:spLocks noChangeAspect="1"/>
          </p:cNvSpPr>
          <p:nvPr/>
        </p:nvSpPr>
        <p:spPr>
          <a:xfrm>
            <a:off x="1086238" y="3593984"/>
            <a:ext cx="1120307" cy="92511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2">
            <a:extLst>
              <a:ext uri="{FF2B5EF4-FFF2-40B4-BE49-F238E27FC236}">
                <a16:creationId xmlns:a16="http://schemas.microsoft.com/office/drawing/2014/main" id="{5B4D6ED1-E982-6690-68CC-D6861333D70F}"/>
              </a:ext>
            </a:extLst>
          </p:cNvPr>
          <p:cNvSpPr>
            <a:spLocks noChangeAspect="1"/>
          </p:cNvSpPr>
          <p:nvPr/>
        </p:nvSpPr>
        <p:spPr>
          <a:xfrm>
            <a:off x="6486199" y="3553973"/>
            <a:ext cx="1200329" cy="12003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5">
            <a:extLst>
              <a:ext uri="{FF2B5EF4-FFF2-40B4-BE49-F238E27FC236}">
                <a16:creationId xmlns:a16="http://schemas.microsoft.com/office/drawing/2014/main" id="{F9D0FACC-190C-7938-4BF8-6582291FB3D5}"/>
              </a:ext>
            </a:extLst>
          </p:cNvPr>
          <p:cNvSpPr>
            <a:spLocks noChangeAspect="1"/>
          </p:cNvSpPr>
          <p:nvPr/>
        </p:nvSpPr>
        <p:spPr>
          <a:xfrm>
            <a:off x="6526210" y="3593984"/>
            <a:ext cx="1120307" cy="92511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Oval 2">
            <a:extLst>
              <a:ext uri="{FF2B5EF4-FFF2-40B4-BE49-F238E27FC236}">
                <a16:creationId xmlns:a16="http://schemas.microsoft.com/office/drawing/2014/main" id="{A717B184-A3DD-0A3C-367C-10C316195C39}"/>
              </a:ext>
            </a:extLst>
          </p:cNvPr>
          <p:cNvSpPr>
            <a:spLocks noChangeAspect="1"/>
          </p:cNvSpPr>
          <p:nvPr/>
        </p:nvSpPr>
        <p:spPr>
          <a:xfrm>
            <a:off x="8305525" y="3553974"/>
            <a:ext cx="1200329" cy="1200329"/>
          </a:xfrm>
          <a:prstGeom prst="ellipse">
            <a:avLst/>
          </a:prstGeom>
          <a:solidFill>
            <a:srgbClr val="FF6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5">
            <a:extLst>
              <a:ext uri="{FF2B5EF4-FFF2-40B4-BE49-F238E27FC236}">
                <a16:creationId xmlns:a16="http://schemas.microsoft.com/office/drawing/2014/main" id="{A2D8383D-4C9C-74FC-362A-DAD7C30FFA58}"/>
              </a:ext>
            </a:extLst>
          </p:cNvPr>
          <p:cNvSpPr>
            <a:spLocks noChangeAspect="1"/>
          </p:cNvSpPr>
          <p:nvPr/>
        </p:nvSpPr>
        <p:spPr>
          <a:xfrm>
            <a:off x="8345536" y="3593985"/>
            <a:ext cx="1120307" cy="92511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">
            <a:extLst>
              <a:ext uri="{FF2B5EF4-FFF2-40B4-BE49-F238E27FC236}">
                <a16:creationId xmlns:a16="http://schemas.microsoft.com/office/drawing/2014/main" id="{044738C9-9D83-F9C4-D281-B453ADF1C455}"/>
              </a:ext>
            </a:extLst>
          </p:cNvPr>
          <p:cNvSpPr>
            <a:spLocks noChangeAspect="1"/>
          </p:cNvSpPr>
          <p:nvPr/>
        </p:nvSpPr>
        <p:spPr>
          <a:xfrm>
            <a:off x="10119898" y="3553973"/>
            <a:ext cx="1200329" cy="1200329"/>
          </a:xfrm>
          <a:prstGeom prst="ellipse">
            <a:avLst/>
          </a:prstGeom>
          <a:solidFill>
            <a:srgbClr val="FFAF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5">
            <a:extLst>
              <a:ext uri="{FF2B5EF4-FFF2-40B4-BE49-F238E27FC236}">
                <a16:creationId xmlns:a16="http://schemas.microsoft.com/office/drawing/2014/main" id="{08F01631-1001-8B08-2C0E-53102F7CBD1D}"/>
              </a:ext>
            </a:extLst>
          </p:cNvPr>
          <p:cNvSpPr>
            <a:spLocks noChangeAspect="1"/>
          </p:cNvSpPr>
          <p:nvPr/>
        </p:nvSpPr>
        <p:spPr>
          <a:xfrm>
            <a:off x="10159909" y="3593984"/>
            <a:ext cx="1120307" cy="92511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Oval 2">
            <a:extLst>
              <a:ext uri="{FF2B5EF4-FFF2-40B4-BE49-F238E27FC236}">
                <a16:creationId xmlns:a16="http://schemas.microsoft.com/office/drawing/2014/main" id="{23F4CA8A-5C44-71A3-BF96-2790D37C351C}"/>
              </a:ext>
            </a:extLst>
          </p:cNvPr>
          <p:cNvSpPr>
            <a:spLocks noChangeAspect="1"/>
          </p:cNvSpPr>
          <p:nvPr/>
        </p:nvSpPr>
        <p:spPr>
          <a:xfrm>
            <a:off x="4675876" y="3555765"/>
            <a:ext cx="1200329" cy="1200329"/>
          </a:xfrm>
          <a:prstGeom prst="ellipse">
            <a:avLst/>
          </a:prstGeom>
          <a:solidFill>
            <a:srgbClr val="D42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5">
            <a:extLst>
              <a:ext uri="{FF2B5EF4-FFF2-40B4-BE49-F238E27FC236}">
                <a16:creationId xmlns:a16="http://schemas.microsoft.com/office/drawing/2014/main" id="{26CA928C-442A-39D2-8800-79A87AA366A0}"/>
              </a:ext>
            </a:extLst>
          </p:cNvPr>
          <p:cNvSpPr>
            <a:spLocks noChangeAspect="1"/>
          </p:cNvSpPr>
          <p:nvPr/>
        </p:nvSpPr>
        <p:spPr>
          <a:xfrm>
            <a:off x="4715887" y="3595776"/>
            <a:ext cx="1120307" cy="92511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TextBox 223">
            <a:extLst>
              <a:ext uri="{FF2B5EF4-FFF2-40B4-BE49-F238E27FC236}">
                <a16:creationId xmlns:a16="http://schemas.microsoft.com/office/drawing/2014/main" id="{1BF09B6D-E38C-C71C-2407-04DA001BCD1F}"/>
              </a:ext>
            </a:extLst>
          </p:cNvPr>
          <p:cNvSpPr txBox="1"/>
          <p:nvPr/>
        </p:nvSpPr>
        <p:spPr>
          <a:xfrm>
            <a:off x="1066543" y="3831354"/>
            <a:ext cx="11815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A70000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rgbClr val="A70000"/>
              </a:solidFill>
              <a:cs typeface="Arial" pitchFamily="34" charset="0"/>
            </a:endParaRPr>
          </a:p>
        </p:txBody>
      </p:sp>
      <p:sp>
        <p:nvSpPr>
          <p:cNvPr id="30" name="TextBox 224">
            <a:extLst>
              <a:ext uri="{FF2B5EF4-FFF2-40B4-BE49-F238E27FC236}">
                <a16:creationId xmlns:a16="http://schemas.microsoft.com/office/drawing/2014/main" id="{9426825C-6705-086A-9D1B-6C2FB545C245}"/>
              </a:ext>
            </a:extLst>
          </p:cNvPr>
          <p:cNvSpPr txBox="1"/>
          <p:nvPr/>
        </p:nvSpPr>
        <p:spPr>
          <a:xfrm>
            <a:off x="6503781" y="3831355"/>
            <a:ext cx="11815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  <a:cs typeface="Arial" pitchFamily="34" charset="0"/>
              </a:rPr>
              <a:t>4</a:t>
            </a:r>
            <a:endParaRPr lang="ko-KR" altLang="en-US" sz="2400" b="1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31" name="TextBox 225">
            <a:extLst>
              <a:ext uri="{FF2B5EF4-FFF2-40B4-BE49-F238E27FC236}">
                <a16:creationId xmlns:a16="http://schemas.microsoft.com/office/drawing/2014/main" id="{F7DC8166-A543-FEF7-50F0-052BC204E10C}"/>
              </a:ext>
            </a:extLst>
          </p:cNvPr>
          <p:cNvSpPr txBox="1"/>
          <p:nvPr/>
        </p:nvSpPr>
        <p:spPr>
          <a:xfrm>
            <a:off x="8320373" y="3831357"/>
            <a:ext cx="11815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6968"/>
                </a:solidFill>
                <a:cs typeface="Arial" pitchFamily="34" charset="0"/>
              </a:rPr>
              <a:t>5</a:t>
            </a:r>
            <a:endParaRPr lang="ko-KR" altLang="en-US" sz="2400" b="1" dirty="0">
              <a:solidFill>
                <a:srgbClr val="FF6968"/>
              </a:solidFill>
              <a:cs typeface="Arial" pitchFamily="34" charset="0"/>
            </a:endParaRPr>
          </a:p>
        </p:txBody>
      </p:sp>
      <p:sp>
        <p:nvSpPr>
          <p:cNvPr id="32" name="TextBox 226">
            <a:extLst>
              <a:ext uri="{FF2B5EF4-FFF2-40B4-BE49-F238E27FC236}">
                <a16:creationId xmlns:a16="http://schemas.microsoft.com/office/drawing/2014/main" id="{651E27CB-F792-3885-8722-E19142CC8666}"/>
              </a:ext>
            </a:extLst>
          </p:cNvPr>
          <p:cNvSpPr txBox="1"/>
          <p:nvPr/>
        </p:nvSpPr>
        <p:spPr>
          <a:xfrm>
            <a:off x="10132012" y="3831357"/>
            <a:ext cx="118157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AFAF"/>
                </a:solidFill>
                <a:cs typeface="Arial" pitchFamily="34" charset="0"/>
              </a:rPr>
              <a:t>6</a:t>
            </a:r>
            <a:endParaRPr lang="ko-KR" altLang="en-US" sz="2400" b="1" dirty="0">
              <a:solidFill>
                <a:srgbClr val="FFAFAF"/>
              </a:solidFill>
              <a:cs typeface="Arial" pitchFamily="34" charset="0"/>
            </a:endParaRPr>
          </a:p>
        </p:txBody>
      </p:sp>
      <p:sp>
        <p:nvSpPr>
          <p:cNvPr id="33" name="TextBox 227">
            <a:extLst>
              <a:ext uri="{FF2B5EF4-FFF2-40B4-BE49-F238E27FC236}">
                <a16:creationId xmlns:a16="http://schemas.microsoft.com/office/drawing/2014/main" id="{77ECC5E3-F520-1B12-39A8-FDD6C768ACC5}"/>
              </a:ext>
            </a:extLst>
          </p:cNvPr>
          <p:cNvSpPr txBox="1"/>
          <p:nvPr/>
        </p:nvSpPr>
        <p:spPr>
          <a:xfrm>
            <a:off x="4685253" y="3833150"/>
            <a:ext cx="11815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D4211C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rgbClr val="D4211C"/>
              </a:solidFill>
              <a:cs typeface="Arial" pitchFamily="34" charset="0"/>
            </a:endParaRPr>
          </a:p>
        </p:txBody>
      </p:sp>
      <p:sp>
        <p:nvSpPr>
          <p:cNvPr id="34" name="TextBox 228">
            <a:extLst>
              <a:ext uri="{FF2B5EF4-FFF2-40B4-BE49-F238E27FC236}">
                <a16:creationId xmlns:a16="http://schemas.microsoft.com/office/drawing/2014/main" id="{C8744CBC-46A6-2D78-A56F-0D7B87D69BB3}"/>
              </a:ext>
            </a:extLst>
          </p:cNvPr>
          <p:cNvSpPr txBox="1"/>
          <p:nvPr/>
        </p:nvSpPr>
        <p:spPr>
          <a:xfrm>
            <a:off x="2875117" y="3810395"/>
            <a:ext cx="11815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A70000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rgbClr val="A70000"/>
              </a:solidFill>
              <a:cs typeface="Arial" pitchFamily="34" charset="0"/>
            </a:endParaRPr>
          </a:p>
        </p:txBody>
      </p:sp>
      <p:pic>
        <p:nvPicPr>
          <p:cNvPr id="3" name="Picture 2" descr="Keyboard Type GIF - Keyboard Type Typing - Discover &amp; Share GIFs">
            <a:extLst>
              <a:ext uri="{FF2B5EF4-FFF2-40B4-BE49-F238E27FC236}">
                <a16:creationId xmlns:a16="http://schemas.microsoft.com/office/drawing/2014/main" id="{A4417E34-7724-C048-F1F1-8D0994F17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2140" y="1828072"/>
            <a:ext cx="1268445" cy="93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29289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805834-EC27-AEB6-6EA2-9790EC436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roadmap</a:t>
            </a:r>
          </a:p>
        </p:txBody>
      </p:sp>
      <p:cxnSp>
        <p:nvCxnSpPr>
          <p:cNvPr id="4" name="직선 연결선 192">
            <a:extLst>
              <a:ext uri="{FF2B5EF4-FFF2-40B4-BE49-F238E27FC236}">
                <a16:creationId xmlns:a16="http://schemas.microsoft.com/office/drawing/2014/main" id="{21206C8D-6028-9B3C-74C9-025A55D6EBD7}"/>
              </a:ext>
            </a:extLst>
          </p:cNvPr>
          <p:cNvCxnSpPr>
            <a:cxnSpLocks/>
          </p:cNvCxnSpPr>
          <p:nvPr/>
        </p:nvCxnSpPr>
        <p:spPr>
          <a:xfrm flipV="1">
            <a:off x="0" y="4181408"/>
            <a:ext cx="12192000" cy="258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193">
            <a:extLst>
              <a:ext uri="{FF2B5EF4-FFF2-40B4-BE49-F238E27FC236}">
                <a16:creationId xmlns:a16="http://schemas.microsoft.com/office/drawing/2014/main" id="{F14A83D6-31A8-DD28-D043-F9A554DE18A2}"/>
              </a:ext>
            </a:extLst>
          </p:cNvPr>
          <p:cNvSpPr txBox="1"/>
          <p:nvPr/>
        </p:nvSpPr>
        <p:spPr>
          <a:xfrm>
            <a:off x="796423" y="4776304"/>
            <a:ext cx="170371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DESCRIZIONE DEL PROBLEMA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7" name="TextBox 195">
            <a:extLst>
              <a:ext uri="{FF2B5EF4-FFF2-40B4-BE49-F238E27FC236}">
                <a16:creationId xmlns:a16="http://schemas.microsoft.com/office/drawing/2014/main" id="{238C4671-386C-FDC8-68D9-89D0898B4C7A}"/>
              </a:ext>
            </a:extLst>
          </p:cNvPr>
          <p:cNvSpPr txBox="1"/>
          <p:nvPr/>
        </p:nvSpPr>
        <p:spPr>
          <a:xfrm>
            <a:off x="2692079" y="2929567"/>
            <a:ext cx="156302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ESEMPIO DI INPUT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9" name="TextBox 197">
            <a:extLst>
              <a:ext uri="{FF2B5EF4-FFF2-40B4-BE49-F238E27FC236}">
                <a16:creationId xmlns:a16="http://schemas.microsoft.com/office/drawing/2014/main" id="{36D428A2-8A4C-CE49-3A5E-CBB40FD872D0}"/>
              </a:ext>
            </a:extLst>
          </p:cNvPr>
          <p:cNvSpPr txBox="1"/>
          <p:nvPr/>
        </p:nvSpPr>
        <p:spPr>
          <a:xfrm>
            <a:off x="4425891" y="4924619"/>
            <a:ext cx="17037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MODELLAZIONE 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11" name="TextBox 199">
            <a:extLst>
              <a:ext uri="{FF2B5EF4-FFF2-40B4-BE49-F238E27FC236}">
                <a16:creationId xmlns:a16="http://schemas.microsoft.com/office/drawing/2014/main" id="{4475F6FD-2463-ADB6-EA34-015DC7CAF8F3}"/>
              </a:ext>
            </a:extLst>
          </p:cNvPr>
          <p:cNvSpPr txBox="1"/>
          <p:nvPr/>
        </p:nvSpPr>
        <p:spPr>
          <a:xfrm>
            <a:off x="6228061" y="2940437"/>
            <a:ext cx="172667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SOLUZIONE OTTIMA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13" name="TextBox 201">
            <a:extLst>
              <a:ext uri="{FF2B5EF4-FFF2-40B4-BE49-F238E27FC236}">
                <a16:creationId xmlns:a16="http://schemas.microsoft.com/office/drawing/2014/main" id="{5A76815C-F29C-1CC0-1984-5145B3A91550}"/>
              </a:ext>
            </a:extLst>
          </p:cNvPr>
          <p:cNvSpPr txBox="1"/>
          <p:nvPr/>
        </p:nvSpPr>
        <p:spPr>
          <a:xfrm>
            <a:off x="8124177" y="4771446"/>
            <a:ext cx="156302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SOLUZIONE GREEDY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15" name="TextBox 203">
            <a:extLst>
              <a:ext uri="{FF2B5EF4-FFF2-40B4-BE49-F238E27FC236}">
                <a16:creationId xmlns:a16="http://schemas.microsoft.com/office/drawing/2014/main" id="{AB43B3C9-79FB-529A-FE28-B875E462B044}"/>
              </a:ext>
            </a:extLst>
          </p:cNvPr>
          <p:cNvSpPr txBox="1"/>
          <p:nvPr/>
        </p:nvSpPr>
        <p:spPr>
          <a:xfrm>
            <a:off x="9927692" y="3078934"/>
            <a:ext cx="156302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CONFRONTO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17" name="Oval 2">
            <a:extLst>
              <a:ext uri="{FF2B5EF4-FFF2-40B4-BE49-F238E27FC236}">
                <a16:creationId xmlns:a16="http://schemas.microsoft.com/office/drawing/2014/main" id="{42DBD15E-ACE6-6990-D763-E93A5E57E0AC}"/>
              </a:ext>
            </a:extLst>
          </p:cNvPr>
          <p:cNvSpPr>
            <a:spLocks noChangeAspect="1"/>
          </p:cNvSpPr>
          <p:nvPr/>
        </p:nvSpPr>
        <p:spPr>
          <a:xfrm>
            <a:off x="2865740" y="3538665"/>
            <a:ext cx="1200329" cy="1200329"/>
          </a:xfrm>
          <a:prstGeom prst="ellipse">
            <a:avLst/>
          </a:prstGeom>
          <a:solidFill>
            <a:srgbClr val="A70000"/>
          </a:solidFill>
          <a:ln>
            <a:solidFill>
              <a:srgbClr val="A7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70000"/>
              </a:solidFill>
            </a:endParaRPr>
          </a:p>
        </p:txBody>
      </p:sp>
      <p:sp>
        <p:nvSpPr>
          <p:cNvPr id="18" name="Freeform: Shape 5">
            <a:extLst>
              <a:ext uri="{FF2B5EF4-FFF2-40B4-BE49-F238E27FC236}">
                <a16:creationId xmlns:a16="http://schemas.microsoft.com/office/drawing/2014/main" id="{09A3BB69-7531-AF1E-EE2F-373A7A4EDB40}"/>
              </a:ext>
            </a:extLst>
          </p:cNvPr>
          <p:cNvSpPr>
            <a:spLocks noChangeAspect="1"/>
          </p:cNvSpPr>
          <p:nvPr/>
        </p:nvSpPr>
        <p:spPr>
          <a:xfrm>
            <a:off x="2905751" y="3578676"/>
            <a:ext cx="1120307" cy="92511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2">
            <a:extLst>
              <a:ext uri="{FF2B5EF4-FFF2-40B4-BE49-F238E27FC236}">
                <a16:creationId xmlns:a16="http://schemas.microsoft.com/office/drawing/2014/main" id="{DE3D8727-D0CE-5245-F7FE-FA1D53E5B18A}"/>
              </a:ext>
            </a:extLst>
          </p:cNvPr>
          <p:cNvSpPr>
            <a:spLocks noChangeAspect="1"/>
          </p:cNvSpPr>
          <p:nvPr/>
        </p:nvSpPr>
        <p:spPr>
          <a:xfrm>
            <a:off x="1046227" y="3553973"/>
            <a:ext cx="1200329" cy="1200329"/>
          </a:xfrm>
          <a:prstGeom prst="ellipse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70000"/>
              </a:solidFill>
            </a:endParaRPr>
          </a:p>
        </p:txBody>
      </p:sp>
      <p:sp>
        <p:nvSpPr>
          <p:cNvPr id="20" name="Freeform: Shape 5">
            <a:extLst>
              <a:ext uri="{FF2B5EF4-FFF2-40B4-BE49-F238E27FC236}">
                <a16:creationId xmlns:a16="http://schemas.microsoft.com/office/drawing/2014/main" id="{06FCE0EE-0A36-3044-832D-78BBCED390A5}"/>
              </a:ext>
            </a:extLst>
          </p:cNvPr>
          <p:cNvSpPr>
            <a:spLocks noChangeAspect="1"/>
          </p:cNvSpPr>
          <p:nvPr/>
        </p:nvSpPr>
        <p:spPr>
          <a:xfrm>
            <a:off x="1086238" y="3593984"/>
            <a:ext cx="1120307" cy="92511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2">
            <a:extLst>
              <a:ext uri="{FF2B5EF4-FFF2-40B4-BE49-F238E27FC236}">
                <a16:creationId xmlns:a16="http://schemas.microsoft.com/office/drawing/2014/main" id="{5B4D6ED1-E982-6690-68CC-D6861333D70F}"/>
              </a:ext>
            </a:extLst>
          </p:cNvPr>
          <p:cNvSpPr>
            <a:spLocks noChangeAspect="1"/>
          </p:cNvSpPr>
          <p:nvPr/>
        </p:nvSpPr>
        <p:spPr>
          <a:xfrm>
            <a:off x="6486199" y="3553973"/>
            <a:ext cx="1200329" cy="12003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5">
            <a:extLst>
              <a:ext uri="{FF2B5EF4-FFF2-40B4-BE49-F238E27FC236}">
                <a16:creationId xmlns:a16="http://schemas.microsoft.com/office/drawing/2014/main" id="{F9D0FACC-190C-7938-4BF8-6582291FB3D5}"/>
              </a:ext>
            </a:extLst>
          </p:cNvPr>
          <p:cNvSpPr>
            <a:spLocks noChangeAspect="1"/>
          </p:cNvSpPr>
          <p:nvPr/>
        </p:nvSpPr>
        <p:spPr>
          <a:xfrm>
            <a:off x="6526210" y="3593984"/>
            <a:ext cx="1120307" cy="92511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Oval 2">
            <a:extLst>
              <a:ext uri="{FF2B5EF4-FFF2-40B4-BE49-F238E27FC236}">
                <a16:creationId xmlns:a16="http://schemas.microsoft.com/office/drawing/2014/main" id="{A717B184-A3DD-0A3C-367C-10C316195C39}"/>
              </a:ext>
            </a:extLst>
          </p:cNvPr>
          <p:cNvSpPr>
            <a:spLocks noChangeAspect="1"/>
          </p:cNvSpPr>
          <p:nvPr/>
        </p:nvSpPr>
        <p:spPr>
          <a:xfrm>
            <a:off x="8305525" y="3553974"/>
            <a:ext cx="1200329" cy="1200329"/>
          </a:xfrm>
          <a:prstGeom prst="ellipse">
            <a:avLst/>
          </a:prstGeom>
          <a:solidFill>
            <a:srgbClr val="FF6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5">
            <a:extLst>
              <a:ext uri="{FF2B5EF4-FFF2-40B4-BE49-F238E27FC236}">
                <a16:creationId xmlns:a16="http://schemas.microsoft.com/office/drawing/2014/main" id="{A2D8383D-4C9C-74FC-362A-DAD7C30FFA58}"/>
              </a:ext>
            </a:extLst>
          </p:cNvPr>
          <p:cNvSpPr>
            <a:spLocks noChangeAspect="1"/>
          </p:cNvSpPr>
          <p:nvPr/>
        </p:nvSpPr>
        <p:spPr>
          <a:xfrm>
            <a:off x="8345536" y="3593985"/>
            <a:ext cx="1120307" cy="92511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">
            <a:extLst>
              <a:ext uri="{FF2B5EF4-FFF2-40B4-BE49-F238E27FC236}">
                <a16:creationId xmlns:a16="http://schemas.microsoft.com/office/drawing/2014/main" id="{044738C9-9D83-F9C4-D281-B453ADF1C455}"/>
              </a:ext>
            </a:extLst>
          </p:cNvPr>
          <p:cNvSpPr>
            <a:spLocks noChangeAspect="1"/>
          </p:cNvSpPr>
          <p:nvPr/>
        </p:nvSpPr>
        <p:spPr>
          <a:xfrm>
            <a:off x="10119898" y="3553973"/>
            <a:ext cx="1200329" cy="1200329"/>
          </a:xfrm>
          <a:prstGeom prst="ellipse">
            <a:avLst/>
          </a:prstGeom>
          <a:solidFill>
            <a:srgbClr val="FFAF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5">
            <a:extLst>
              <a:ext uri="{FF2B5EF4-FFF2-40B4-BE49-F238E27FC236}">
                <a16:creationId xmlns:a16="http://schemas.microsoft.com/office/drawing/2014/main" id="{08F01631-1001-8B08-2C0E-53102F7CBD1D}"/>
              </a:ext>
            </a:extLst>
          </p:cNvPr>
          <p:cNvSpPr>
            <a:spLocks noChangeAspect="1"/>
          </p:cNvSpPr>
          <p:nvPr/>
        </p:nvSpPr>
        <p:spPr>
          <a:xfrm>
            <a:off x="10159909" y="3593984"/>
            <a:ext cx="1120307" cy="92511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Oval 2">
            <a:extLst>
              <a:ext uri="{FF2B5EF4-FFF2-40B4-BE49-F238E27FC236}">
                <a16:creationId xmlns:a16="http://schemas.microsoft.com/office/drawing/2014/main" id="{23F4CA8A-5C44-71A3-BF96-2790D37C351C}"/>
              </a:ext>
            </a:extLst>
          </p:cNvPr>
          <p:cNvSpPr>
            <a:spLocks noChangeAspect="1"/>
          </p:cNvSpPr>
          <p:nvPr/>
        </p:nvSpPr>
        <p:spPr>
          <a:xfrm>
            <a:off x="4675876" y="3555765"/>
            <a:ext cx="1200329" cy="1200329"/>
          </a:xfrm>
          <a:prstGeom prst="ellipse">
            <a:avLst/>
          </a:prstGeom>
          <a:solidFill>
            <a:srgbClr val="D42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5">
            <a:extLst>
              <a:ext uri="{FF2B5EF4-FFF2-40B4-BE49-F238E27FC236}">
                <a16:creationId xmlns:a16="http://schemas.microsoft.com/office/drawing/2014/main" id="{26CA928C-442A-39D2-8800-79A87AA366A0}"/>
              </a:ext>
            </a:extLst>
          </p:cNvPr>
          <p:cNvSpPr>
            <a:spLocks noChangeAspect="1"/>
          </p:cNvSpPr>
          <p:nvPr/>
        </p:nvSpPr>
        <p:spPr>
          <a:xfrm>
            <a:off x="4715887" y="3595776"/>
            <a:ext cx="1120307" cy="92511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TextBox 223">
            <a:extLst>
              <a:ext uri="{FF2B5EF4-FFF2-40B4-BE49-F238E27FC236}">
                <a16:creationId xmlns:a16="http://schemas.microsoft.com/office/drawing/2014/main" id="{1BF09B6D-E38C-C71C-2407-04DA001BCD1F}"/>
              </a:ext>
            </a:extLst>
          </p:cNvPr>
          <p:cNvSpPr txBox="1"/>
          <p:nvPr/>
        </p:nvSpPr>
        <p:spPr>
          <a:xfrm>
            <a:off x="1066543" y="3831354"/>
            <a:ext cx="11815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A70000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rgbClr val="A70000"/>
              </a:solidFill>
              <a:cs typeface="Arial" pitchFamily="34" charset="0"/>
            </a:endParaRPr>
          </a:p>
        </p:txBody>
      </p:sp>
      <p:sp>
        <p:nvSpPr>
          <p:cNvPr id="30" name="TextBox 224">
            <a:extLst>
              <a:ext uri="{FF2B5EF4-FFF2-40B4-BE49-F238E27FC236}">
                <a16:creationId xmlns:a16="http://schemas.microsoft.com/office/drawing/2014/main" id="{9426825C-6705-086A-9D1B-6C2FB545C245}"/>
              </a:ext>
            </a:extLst>
          </p:cNvPr>
          <p:cNvSpPr txBox="1"/>
          <p:nvPr/>
        </p:nvSpPr>
        <p:spPr>
          <a:xfrm>
            <a:off x="6503781" y="3831355"/>
            <a:ext cx="11815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  <a:cs typeface="Arial" pitchFamily="34" charset="0"/>
              </a:rPr>
              <a:t>4</a:t>
            </a:r>
            <a:endParaRPr lang="ko-KR" altLang="en-US" sz="2400" b="1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31" name="TextBox 225">
            <a:extLst>
              <a:ext uri="{FF2B5EF4-FFF2-40B4-BE49-F238E27FC236}">
                <a16:creationId xmlns:a16="http://schemas.microsoft.com/office/drawing/2014/main" id="{F7DC8166-A543-FEF7-50F0-052BC204E10C}"/>
              </a:ext>
            </a:extLst>
          </p:cNvPr>
          <p:cNvSpPr txBox="1"/>
          <p:nvPr/>
        </p:nvSpPr>
        <p:spPr>
          <a:xfrm>
            <a:off x="8320373" y="3831357"/>
            <a:ext cx="11815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6968"/>
                </a:solidFill>
                <a:cs typeface="Arial" pitchFamily="34" charset="0"/>
              </a:rPr>
              <a:t>5</a:t>
            </a:r>
            <a:endParaRPr lang="ko-KR" altLang="en-US" sz="2400" b="1" dirty="0">
              <a:solidFill>
                <a:srgbClr val="FF6968"/>
              </a:solidFill>
              <a:cs typeface="Arial" pitchFamily="34" charset="0"/>
            </a:endParaRPr>
          </a:p>
        </p:txBody>
      </p:sp>
      <p:sp>
        <p:nvSpPr>
          <p:cNvPr id="32" name="TextBox 226">
            <a:extLst>
              <a:ext uri="{FF2B5EF4-FFF2-40B4-BE49-F238E27FC236}">
                <a16:creationId xmlns:a16="http://schemas.microsoft.com/office/drawing/2014/main" id="{651E27CB-F792-3885-8722-E19142CC8666}"/>
              </a:ext>
            </a:extLst>
          </p:cNvPr>
          <p:cNvSpPr txBox="1"/>
          <p:nvPr/>
        </p:nvSpPr>
        <p:spPr>
          <a:xfrm>
            <a:off x="10132012" y="3831357"/>
            <a:ext cx="118157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AFAF"/>
                </a:solidFill>
                <a:cs typeface="Arial" pitchFamily="34" charset="0"/>
              </a:rPr>
              <a:t>6</a:t>
            </a:r>
            <a:endParaRPr lang="ko-KR" altLang="en-US" sz="2400" b="1" dirty="0">
              <a:solidFill>
                <a:srgbClr val="FFAFAF"/>
              </a:solidFill>
              <a:cs typeface="Arial" pitchFamily="34" charset="0"/>
            </a:endParaRPr>
          </a:p>
        </p:txBody>
      </p:sp>
      <p:sp>
        <p:nvSpPr>
          <p:cNvPr id="33" name="TextBox 227">
            <a:extLst>
              <a:ext uri="{FF2B5EF4-FFF2-40B4-BE49-F238E27FC236}">
                <a16:creationId xmlns:a16="http://schemas.microsoft.com/office/drawing/2014/main" id="{77ECC5E3-F520-1B12-39A8-FDD6C768ACC5}"/>
              </a:ext>
            </a:extLst>
          </p:cNvPr>
          <p:cNvSpPr txBox="1"/>
          <p:nvPr/>
        </p:nvSpPr>
        <p:spPr>
          <a:xfrm>
            <a:off x="4685253" y="3833150"/>
            <a:ext cx="11815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D4211C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rgbClr val="D4211C"/>
              </a:solidFill>
              <a:cs typeface="Arial" pitchFamily="34" charset="0"/>
            </a:endParaRPr>
          </a:p>
        </p:txBody>
      </p:sp>
      <p:sp>
        <p:nvSpPr>
          <p:cNvPr id="34" name="TextBox 228">
            <a:extLst>
              <a:ext uri="{FF2B5EF4-FFF2-40B4-BE49-F238E27FC236}">
                <a16:creationId xmlns:a16="http://schemas.microsoft.com/office/drawing/2014/main" id="{C8744CBC-46A6-2D78-A56F-0D7B87D69BB3}"/>
              </a:ext>
            </a:extLst>
          </p:cNvPr>
          <p:cNvSpPr txBox="1"/>
          <p:nvPr/>
        </p:nvSpPr>
        <p:spPr>
          <a:xfrm>
            <a:off x="2875117" y="3810395"/>
            <a:ext cx="11815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A70000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rgbClr val="A70000"/>
              </a:solidFill>
              <a:cs typeface="Arial" pitchFamily="34" charset="0"/>
            </a:endParaRPr>
          </a:p>
        </p:txBody>
      </p:sp>
      <p:pic>
        <p:nvPicPr>
          <p:cNvPr id="3" name="Picture 2" descr="Keyboard Type GIF - Keyboard Type Typing - Discover &amp; Share GIFs">
            <a:extLst>
              <a:ext uri="{FF2B5EF4-FFF2-40B4-BE49-F238E27FC236}">
                <a16:creationId xmlns:a16="http://schemas.microsoft.com/office/drawing/2014/main" id="{A4417E34-7724-C048-F1F1-8D0994F17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1466" y="1819761"/>
            <a:ext cx="1268445" cy="93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2434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93">
            <a:extLst>
              <a:ext uri="{FF2B5EF4-FFF2-40B4-BE49-F238E27FC236}">
                <a16:creationId xmlns:a16="http://schemas.microsoft.com/office/drawing/2014/main" id="{F14A83D6-31A8-DD28-D043-F9A554DE18A2}"/>
              </a:ext>
            </a:extLst>
          </p:cNvPr>
          <p:cNvSpPr txBox="1"/>
          <p:nvPr/>
        </p:nvSpPr>
        <p:spPr>
          <a:xfrm>
            <a:off x="57751" y="823318"/>
            <a:ext cx="471029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SOLUZIONE GREEDY</a:t>
            </a:r>
            <a:endParaRPr lang="ko-KR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19" name="Oval 2">
            <a:extLst>
              <a:ext uri="{FF2B5EF4-FFF2-40B4-BE49-F238E27FC236}">
                <a16:creationId xmlns:a16="http://schemas.microsoft.com/office/drawing/2014/main" id="{DE3D8727-D0CE-5245-F7FE-FA1D53E5B18A}"/>
              </a:ext>
            </a:extLst>
          </p:cNvPr>
          <p:cNvSpPr>
            <a:spLocks noChangeAspect="1"/>
          </p:cNvSpPr>
          <p:nvPr/>
        </p:nvSpPr>
        <p:spPr>
          <a:xfrm>
            <a:off x="988476" y="2641613"/>
            <a:ext cx="2128773" cy="2128773"/>
          </a:xfrm>
          <a:prstGeom prst="ellipse">
            <a:avLst/>
          </a:prstGeom>
          <a:solidFill>
            <a:srgbClr val="FF464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70000"/>
              </a:solidFill>
            </a:endParaRPr>
          </a:p>
        </p:txBody>
      </p:sp>
      <p:sp>
        <p:nvSpPr>
          <p:cNvPr id="20" name="Freeform: Shape 5">
            <a:extLst>
              <a:ext uri="{FF2B5EF4-FFF2-40B4-BE49-F238E27FC236}">
                <a16:creationId xmlns:a16="http://schemas.microsoft.com/office/drawing/2014/main" id="{06FCE0EE-0A36-3044-832D-78BBCED390A5}"/>
              </a:ext>
            </a:extLst>
          </p:cNvPr>
          <p:cNvSpPr>
            <a:spLocks noChangeAspect="1"/>
          </p:cNvSpPr>
          <p:nvPr/>
        </p:nvSpPr>
        <p:spPr>
          <a:xfrm>
            <a:off x="1059434" y="2707023"/>
            <a:ext cx="1986855" cy="164068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TextBox 223">
            <a:extLst>
              <a:ext uri="{FF2B5EF4-FFF2-40B4-BE49-F238E27FC236}">
                <a16:creationId xmlns:a16="http://schemas.microsoft.com/office/drawing/2014/main" id="{1BF09B6D-E38C-C71C-2407-04DA001BCD1F}"/>
              </a:ext>
            </a:extLst>
          </p:cNvPr>
          <p:cNvSpPr txBox="1"/>
          <p:nvPr/>
        </p:nvSpPr>
        <p:spPr>
          <a:xfrm>
            <a:off x="1005105" y="3152001"/>
            <a:ext cx="2095511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000" b="1" dirty="0">
                <a:solidFill>
                  <a:srgbClr val="FF4646"/>
                </a:solidFill>
                <a:cs typeface="Arial" pitchFamily="34" charset="0"/>
              </a:rPr>
              <a:t>5</a:t>
            </a:r>
            <a:endParaRPr lang="ko-KR" altLang="en-US" sz="3000" b="1" dirty="0">
              <a:solidFill>
                <a:srgbClr val="FF4646"/>
              </a:solidFill>
              <a:cs typeface="Arial" pitchFamily="34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A0932F2-910F-3869-02E5-23A14E756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048" y="1599090"/>
            <a:ext cx="5616456" cy="365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8560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magine 11">
            <a:extLst>
              <a:ext uri="{FF2B5EF4-FFF2-40B4-BE49-F238E27FC236}">
                <a16:creationId xmlns:a16="http://schemas.microsoft.com/office/drawing/2014/main" id="{47E10A40-D663-A076-6CEB-F95E59AB3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440" y="1092082"/>
            <a:ext cx="4862600" cy="4673835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8EFB7249-18CE-BD84-5544-30B7C9E88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7795" y="2212145"/>
            <a:ext cx="5682880" cy="270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925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805834-EC27-AEB6-6EA2-9790EC436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roadmap</a:t>
            </a:r>
          </a:p>
        </p:txBody>
      </p:sp>
      <p:cxnSp>
        <p:nvCxnSpPr>
          <p:cNvPr id="4" name="직선 연결선 192">
            <a:extLst>
              <a:ext uri="{FF2B5EF4-FFF2-40B4-BE49-F238E27FC236}">
                <a16:creationId xmlns:a16="http://schemas.microsoft.com/office/drawing/2014/main" id="{21206C8D-6028-9B3C-74C9-025A55D6EBD7}"/>
              </a:ext>
            </a:extLst>
          </p:cNvPr>
          <p:cNvCxnSpPr>
            <a:cxnSpLocks/>
          </p:cNvCxnSpPr>
          <p:nvPr/>
        </p:nvCxnSpPr>
        <p:spPr>
          <a:xfrm flipV="1">
            <a:off x="0" y="4181408"/>
            <a:ext cx="12192000" cy="258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193">
            <a:extLst>
              <a:ext uri="{FF2B5EF4-FFF2-40B4-BE49-F238E27FC236}">
                <a16:creationId xmlns:a16="http://schemas.microsoft.com/office/drawing/2014/main" id="{F14A83D6-31A8-DD28-D043-F9A554DE18A2}"/>
              </a:ext>
            </a:extLst>
          </p:cNvPr>
          <p:cNvSpPr txBox="1"/>
          <p:nvPr/>
        </p:nvSpPr>
        <p:spPr>
          <a:xfrm>
            <a:off x="796423" y="4776304"/>
            <a:ext cx="170371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DESCRIZIONE DEL PROBLEMA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7" name="TextBox 195">
            <a:extLst>
              <a:ext uri="{FF2B5EF4-FFF2-40B4-BE49-F238E27FC236}">
                <a16:creationId xmlns:a16="http://schemas.microsoft.com/office/drawing/2014/main" id="{238C4671-386C-FDC8-68D9-89D0898B4C7A}"/>
              </a:ext>
            </a:extLst>
          </p:cNvPr>
          <p:cNvSpPr txBox="1"/>
          <p:nvPr/>
        </p:nvSpPr>
        <p:spPr>
          <a:xfrm>
            <a:off x="2692079" y="2929567"/>
            <a:ext cx="156302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ESEMPIO DI INPUT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9" name="TextBox 197">
            <a:extLst>
              <a:ext uri="{FF2B5EF4-FFF2-40B4-BE49-F238E27FC236}">
                <a16:creationId xmlns:a16="http://schemas.microsoft.com/office/drawing/2014/main" id="{36D428A2-8A4C-CE49-3A5E-CBB40FD872D0}"/>
              </a:ext>
            </a:extLst>
          </p:cNvPr>
          <p:cNvSpPr txBox="1"/>
          <p:nvPr/>
        </p:nvSpPr>
        <p:spPr>
          <a:xfrm>
            <a:off x="4425891" y="4924619"/>
            <a:ext cx="17037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MODELLAZIONE 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11" name="TextBox 199">
            <a:extLst>
              <a:ext uri="{FF2B5EF4-FFF2-40B4-BE49-F238E27FC236}">
                <a16:creationId xmlns:a16="http://schemas.microsoft.com/office/drawing/2014/main" id="{4475F6FD-2463-ADB6-EA34-015DC7CAF8F3}"/>
              </a:ext>
            </a:extLst>
          </p:cNvPr>
          <p:cNvSpPr txBox="1"/>
          <p:nvPr/>
        </p:nvSpPr>
        <p:spPr>
          <a:xfrm>
            <a:off x="6228061" y="2940437"/>
            <a:ext cx="172667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SOLUZIONE OTTIMA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13" name="TextBox 201">
            <a:extLst>
              <a:ext uri="{FF2B5EF4-FFF2-40B4-BE49-F238E27FC236}">
                <a16:creationId xmlns:a16="http://schemas.microsoft.com/office/drawing/2014/main" id="{5A76815C-F29C-1CC0-1984-5145B3A91550}"/>
              </a:ext>
            </a:extLst>
          </p:cNvPr>
          <p:cNvSpPr txBox="1"/>
          <p:nvPr/>
        </p:nvSpPr>
        <p:spPr>
          <a:xfrm>
            <a:off x="8124177" y="4771446"/>
            <a:ext cx="156302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SOLUZIONE GREEDY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15" name="TextBox 203">
            <a:extLst>
              <a:ext uri="{FF2B5EF4-FFF2-40B4-BE49-F238E27FC236}">
                <a16:creationId xmlns:a16="http://schemas.microsoft.com/office/drawing/2014/main" id="{AB43B3C9-79FB-529A-FE28-B875E462B044}"/>
              </a:ext>
            </a:extLst>
          </p:cNvPr>
          <p:cNvSpPr txBox="1"/>
          <p:nvPr/>
        </p:nvSpPr>
        <p:spPr>
          <a:xfrm>
            <a:off x="9927692" y="3078934"/>
            <a:ext cx="156302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CONFRONTO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17" name="Oval 2">
            <a:extLst>
              <a:ext uri="{FF2B5EF4-FFF2-40B4-BE49-F238E27FC236}">
                <a16:creationId xmlns:a16="http://schemas.microsoft.com/office/drawing/2014/main" id="{42DBD15E-ACE6-6990-D763-E93A5E57E0AC}"/>
              </a:ext>
            </a:extLst>
          </p:cNvPr>
          <p:cNvSpPr>
            <a:spLocks noChangeAspect="1"/>
          </p:cNvSpPr>
          <p:nvPr/>
        </p:nvSpPr>
        <p:spPr>
          <a:xfrm>
            <a:off x="2865740" y="3538665"/>
            <a:ext cx="1200329" cy="1200329"/>
          </a:xfrm>
          <a:prstGeom prst="ellipse">
            <a:avLst/>
          </a:prstGeom>
          <a:solidFill>
            <a:srgbClr val="A70000"/>
          </a:solidFill>
          <a:ln>
            <a:solidFill>
              <a:srgbClr val="A7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70000"/>
              </a:solidFill>
            </a:endParaRPr>
          </a:p>
        </p:txBody>
      </p:sp>
      <p:sp>
        <p:nvSpPr>
          <p:cNvPr id="18" name="Freeform: Shape 5">
            <a:extLst>
              <a:ext uri="{FF2B5EF4-FFF2-40B4-BE49-F238E27FC236}">
                <a16:creationId xmlns:a16="http://schemas.microsoft.com/office/drawing/2014/main" id="{09A3BB69-7531-AF1E-EE2F-373A7A4EDB40}"/>
              </a:ext>
            </a:extLst>
          </p:cNvPr>
          <p:cNvSpPr>
            <a:spLocks noChangeAspect="1"/>
          </p:cNvSpPr>
          <p:nvPr/>
        </p:nvSpPr>
        <p:spPr>
          <a:xfrm>
            <a:off x="2905751" y="3578676"/>
            <a:ext cx="1120307" cy="92511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2">
            <a:extLst>
              <a:ext uri="{FF2B5EF4-FFF2-40B4-BE49-F238E27FC236}">
                <a16:creationId xmlns:a16="http://schemas.microsoft.com/office/drawing/2014/main" id="{DE3D8727-D0CE-5245-F7FE-FA1D53E5B18A}"/>
              </a:ext>
            </a:extLst>
          </p:cNvPr>
          <p:cNvSpPr>
            <a:spLocks noChangeAspect="1"/>
          </p:cNvSpPr>
          <p:nvPr/>
        </p:nvSpPr>
        <p:spPr>
          <a:xfrm>
            <a:off x="1046227" y="3553973"/>
            <a:ext cx="1200329" cy="1200329"/>
          </a:xfrm>
          <a:prstGeom prst="ellipse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70000"/>
              </a:solidFill>
            </a:endParaRPr>
          </a:p>
        </p:txBody>
      </p:sp>
      <p:sp>
        <p:nvSpPr>
          <p:cNvPr id="20" name="Freeform: Shape 5">
            <a:extLst>
              <a:ext uri="{FF2B5EF4-FFF2-40B4-BE49-F238E27FC236}">
                <a16:creationId xmlns:a16="http://schemas.microsoft.com/office/drawing/2014/main" id="{06FCE0EE-0A36-3044-832D-78BBCED390A5}"/>
              </a:ext>
            </a:extLst>
          </p:cNvPr>
          <p:cNvSpPr>
            <a:spLocks noChangeAspect="1"/>
          </p:cNvSpPr>
          <p:nvPr/>
        </p:nvSpPr>
        <p:spPr>
          <a:xfrm>
            <a:off x="1086238" y="3593984"/>
            <a:ext cx="1120307" cy="92511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2">
            <a:extLst>
              <a:ext uri="{FF2B5EF4-FFF2-40B4-BE49-F238E27FC236}">
                <a16:creationId xmlns:a16="http://schemas.microsoft.com/office/drawing/2014/main" id="{5B4D6ED1-E982-6690-68CC-D6861333D70F}"/>
              </a:ext>
            </a:extLst>
          </p:cNvPr>
          <p:cNvSpPr>
            <a:spLocks noChangeAspect="1"/>
          </p:cNvSpPr>
          <p:nvPr/>
        </p:nvSpPr>
        <p:spPr>
          <a:xfrm>
            <a:off x="6486199" y="3553973"/>
            <a:ext cx="1200329" cy="12003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5">
            <a:extLst>
              <a:ext uri="{FF2B5EF4-FFF2-40B4-BE49-F238E27FC236}">
                <a16:creationId xmlns:a16="http://schemas.microsoft.com/office/drawing/2014/main" id="{F9D0FACC-190C-7938-4BF8-6582291FB3D5}"/>
              </a:ext>
            </a:extLst>
          </p:cNvPr>
          <p:cNvSpPr>
            <a:spLocks noChangeAspect="1"/>
          </p:cNvSpPr>
          <p:nvPr/>
        </p:nvSpPr>
        <p:spPr>
          <a:xfrm>
            <a:off x="6526210" y="3593984"/>
            <a:ext cx="1120307" cy="92511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Oval 2">
            <a:extLst>
              <a:ext uri="{FF2B5EF4-FFF2-40B4-BE49-F238E27FC236}">
                <a16:creationId xmlns:a16="http://schemas.microsoft.com/office/drawing/2014/main" id="{A717B184-A3DD-0A3C-367C-10C316195C39}"/>
              </a:ext>
            </a:extLst>
          </p:cNvPr>
          <p:cNvSpPr>
            <a:spLocks noChangeAspect="1"/>
          </p:cNvSpPr>
          <p:nvPr/>
        </p:nvSpPr>
        <p:spPr>
          <a:xfrm>
            <a:off x="8305525" y="3553974"/>
            <a:ext cx="1200329" cy="1200329"/>
          </a:xfrm>
          <a:prstGeom prst="ellipse">
            <a:avLst/>
          </a:prstGeom>
          <a:solidFill>
            <a:srgbClr val="FF6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5">
            <a:extLst>
              <a:ext uri="{FF2B5EF4-FFF2-40B4-BE49-F238E27FC236}">
                <a16:creationId xmlns:a16="http://schemas.microsoft.com/office/drawing/2014/main" id="{A2D8383D-4C9C-74FC-362A-DAD7C30FFA58}"/>
              </a:ext>
            </a:extLst>
          </p:cNvPr>
          <p:cNvSpPr>
            <a:spLocks noChangeAspect="1"/>
          </p:cNvSpPr>
          <p:nvPr/>
        </p:nvSpPr>
        <p:spPr>
          <a:xfrm>
            <a:off x="8345536" y="3593985"/>
            <a:ext cx="1120307" cy="92511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">
            <a:extLst>
              <a:ext uri="{FF2B5EF4-FFF2-40B4-BE49-F238E27FC236}">
                <a16:creationId xmlns:a16="http://schemas.microsoft.com/office/drawing/2014/main" id="{044738C9-9D83-F9C4-D281-B453ADF1C455}"/>
              </a:ext>
            </a:extLst>
          </p:cNvPr>
          <p:cNvSpPr>
            <a:spLocks noChangeAspect="1"/>
          </p:cNvSpPr>
          <p:nvPr/>
        </p:nvSpPr>
        <p:spPr>
          <a:xfrm>
            <a:off x="10119898" y="3553973"/>
            <a:ext cx="1200329" cy="1200329"/>
          </a:xfrm>
          <a:prstGeom prst="ellipse">
            <a:avLst/>
          </a:prstGeom>
          <a:solidFill>
            <a:srgbClr val="FFAF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5">
            <a:extLst>
              <a:ext uri="{FF2B5EF4-FFF2-40B4-BE49-F238E27FC236}">
                <a16:creationId xmlns:a16="http://schemas.microsoft.com/office/drawing/2014/main" id="{08F01631-1001-8B08-2C0E-53102F7CBD1D}"/>
              </a:ext>
            </a:extLst>
          </p:cNvPr>
          <p:cNvSpPr>
            <a:spLocks noChangeAspect="1"/>
          </p:cNvSpPr>
          <p:nvPr/>
        </p:nvSpPr>
        <p:spPr>
          <a:xfrm>
            <a:off x="10159909" y="3593984"/>
            <a:ext cx="1120307" cy="92511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Oval 2">
            <a:extLst>
              <a:ext uri="{FF2B5EF4-FFF2-40B4-BE49-F238E27FC236}">
                <a16:creationId xmlns:a16="http://schemas.microsoft.com/office/drawing/2014/main" id="{23F4CA8A-5C44-71A3-BF96-2790D37C351C}"/>
              </a:ext>
            </a:extLst>
          </p:cNvPr>
          <p:cNvSpPr>
            <a:spLocks noChangeAspect="1"/>
          </p:cNvSpPr>
          <p:nvPr/>
        </p:nvSpPr>
        <p:spPr>
          <a:xfrm>
            <a:off x="4675876" y="3555765"/>
            <a:ext cx="1200329" cy="1200329"/>
          </a:xfrm>
          <a:prstGeom prst="ellipse">
            <a:avLst/>
          </a:prstGeom>
          <a:solidFill>
            <a:srgbClr val="D42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5">
            <a:extLst>
              <a:ext uri="{FF2B5EF4-FFF2-40B4-BE49-F238E27FC236}">
                <a16:creationId xmlns:a16="http://schemas.microsoft.com/office/drawing/2014/main" id="{26CA928C-442A-39D2-8800-79A87AA366A0}"/>
              </a:ext>
            </a:extLst>
          </p:cNvPr>
          <p:cNvSpPr>
            <a:spLocks noChangeAspect="1"/>
          </p:cNvSpPr>
          <p:nvPr/>
        </p:nvSpPr>
        <p:spPr>
          <a:xfrm>
            <a:off x="4715887" y="3595776"/>
            <a:ext cx="1120307" cy="92511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TextBox 223">
            <a:extLst>
              <a:ext uri="{FF2B5EF4-FFF2-40B4-BE49-F238E27FC236}">
                <a16:creationId xmlns:a16="http://schemas.microsoft.com/office/drawing/2014/main" id="{1BF09B6D-E38C-C71C-2407-04DA001BCD1F}"/>
              </a:ext>
            </a:extLst>
          </p:cNvPr>
          <p:cNvSpPr txBox="1"/>
          <p:nvPr/>
        </p:nvSpPr>
        <p:spPr>
          <a:xfrm>
            <a:off x="1066543" y="3831354"/>
            <a:ext cx="11815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A70000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rgbClr val="A70000"/>
              </a:solidFill>
              <a:cs typeface="Arial" pitchFamily="34" charset="0"/>
            </a:endParaRPr>
          </a:p>
        </p:txBody>
      </p:sp>
      <p:sp>
        <p:nvSpPr>
          <p:cNvPr id="30" name="TextBox 224">
            <a:extLst>
              <a:ext uri="{FF2B5EF4-FFF2-40B4-BE49-F238E27FC236}">
                <a16:creationId xmlns:a16="http://schemas.microsoft.com/office/drawing/2014/main" id="{9426825C-6705-086A-9D1B-6C2FB545C245}"/>
              </a:ext>
            </a:extLst>
          </p:cNvPr>
          <p:cNvSpPr txBox="1"/>
          <p:nvPr/>
        </p:nvSpPr>
        <p:spPr>
          <a:xfrm>
            <a:off x="6503781" y="3831355"/>
            <a:ext cx="11815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  <a:cs typeface="Arial" pitchFamily="34" charset="0"/>
              </a:rPr>
              <a:t>4</a:t>
            </a:r>
            <a:endParaRPr lang="ko-KR" altLang="en-US" sz="2400" b="1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31" name="TextBox 225">
            <a:extLst>
              <a:ext uri="{FF2B5EF4-FFF2-40B4-BE49-F238E27FC236}">
                <a16:creationId xmlns:a16="http://schemas.microsoft.com/office/drawing/2014/main" id="{F7DC8166-A543-FEF7-50F0-052BC204E10C}"/>
              </a:ext>
            </a:extLst>
          </p:cNvPr>
          <p:cNvSpPr txBox="1"/>
          <p:nvPr/>
        </p:nvSpPr>
        <p:spPr>
          <a:xfrm>
            <a:off x="8320373" y="3831357"/>
            <a:ext cx="11815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6968"/>
                </a:solidFill>
                <a:cs typeface="Arial" pitchFamily="34" charset="0"/>
              </a:rPr>
              <a:t>5</a:t>
            </a:r>
            <a:endParaRPr lang="ko-KR" altLang="en-US" sz="2400" b="1" dirty="0">
              <a:solidFill>
                <a:srgbClr val="FF6968"/>
              </a:solidFill>
              <a:cs typeface="Arial" pitchFamily="34" charset="0"/>
            </a:endParaRPr>
          </a:p>
        </p:txBody>
      </p:sp>
      <p:sp>
        <p:nvSpPr>
          <p:cNvPr id="32" name="TextBox 226">
            <a:extLst>
              <a:ext uri="{FF2B5EF4-FFF2-40B4-BE49-F238E27FC236}">
                <a16:creationId xmlns:a16="http://schemas.microsoft.com/office/drawing/2014/main" id="{651E27CB-F792-3885-8722-E19142CC8666}"/>
              </a:ext>
            </a:extLst>
          </p:cNvPr>
          <p:cNvSpPr txBox="1"/>
          <p:nvPr/>
        </p:nvSpPr>
        <p:spPr>
          <a:xfrm>
            <a:off x="10132012" y="3831357"/>
            <a:ext cx="118157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AFAF"/>
                </a:solidFill>
                <a:cs typeface="Arial" pitchFamily="34" charset="0"/>
              </a:rPr>
              <a:t>6</a:t>
            </a:r>
            <a:endParaRPr lang="ko-KR" altLang="en-US" sz="2400" b="1" dirty="0">
              <a:solidFill>
                <a:srgbClr val="FFAFAF"/>
              </a:solidFill>
              <a:cs typeface="Arial" pitchFamily="34" charset="0"/>
            </a:endParaRPr>
          </a:p>
        </p:txBody>
      </p:sp>
      <p:sp>
        <p:nvSpPr>
          <p:cNvPr id="33" name="TextBox 227">
            <a:extLst>
              <a:ext uri="{FF2B5EF4-FFF2-40B4-BE49-F238E27FC236}">
                <a16:creationId xmlns:a16="http://schemas.microsoft.com/office/drawing/2014/main" id="{77ECC5E3-F520-1B12-39A8-FDD6C768ACC5}"/>
              </a:ext>
            </a:extLst>
          </p:cNvPr>
          <p:cNvSpPr txBox="1"/>
          <p:nvPr/>
        </p:nvSpPr>
        <p:spPr>
          <a:xfrm>
            <a:off x="4685253" y="3833150"/>
            <a:ext cx="11815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D4211C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rgbClr val="D4211C"/>
              </a:solidFill>
              <a:cs typeface="Arial" pitchFamily="34" charset="0"/>
            </a:endParaRPr>
          </a:p>
        </p:txBody>
      </p:sp>
      <p:sp>
        <p:nvSpPr>
          <p:cNvPr id="34" name="TextBox 228">
            <a:extLst>
              <a:ext uri="{FF2B5EF4-FFF2-40B4-BE49-F238E27FC236}">
                <a16:creationId xmlns:a16="http://schemas.microsoft.com/office/drawing/2014/main" id="{C8744CBC-46A6-2D78-A56F-0D7B87D69BB3}"/>
              </a:ext>
            </a:extLst>
          </p:cNvPr>
          <p:cNvSpPr txBox="1"/>
          <p:nvPr/>
        </p:nvSpPr>
        <p:spPr>
          <a:xfrm>
            <a:off x="2875117" y="3810395"/>
            <a:ext cx="11815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A70000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rgbClr val="A70000"/>
              </a:solidFill>
              <a:cs typeface="Arial" pitchFamily="34" charset="0"/>
            </a:endParaRPr>
          </a:p>
        </p:txBody>
      </p:sp>
      <p:pic>
        <p:nvPicPr>
          <p:cNvPr id="3" name="Picture 2" descr="Keyboard Type GIF - Keyboard Type Typing - Discover &amp; Share GIFs">
            <a:extLst>
              <a:ext uri="{FF2B5EF4-FFF2-40B4-BE49-F238E27FC236}">
                <a16:creationId xmlns:a16="http://schemas.microsoft.com/office/drawing/2014/main" id="{A4417E34-7724-C048-F1F1-8D0994F17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1466" y="1819761"/>
            <a:ext cx="1268445" cy="93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5994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805834-EC27-AEB6-6EA2-9790EC436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roadmap</a:t>
            </a:r>
          </a:p>
        </p:txBody>
      </p:sp>
      <p:cxnSp>
        <p:nvCxnSpPr>
          <p:cNvPr id="4" name="직선 연결선 192">
            <a:extLst>
              <a:ext uri="{FF2B5EF4-FFF2-40B4-BE49-F238E27FC236}">
                <a16:creationId xmlns:a16="http://schemas.microsoft.com/office/drawing/2014/main" id="{21206C8D-6028-9B3C-74C9-025A55D6EBD7}"/>
              </a:ext>
            </a:extLst>
          </p:cNvPr>
          <p:cNvCxnSpPr>
            <a:cxnSpLocks/>
          </p:cNvCxnSpPr>
          <p:nvPr/>
        </p:nvCxnSpPr>
        <p:spPr>
          <a:xfrm flipV="1">
            <a:off x="0" y="4181408"/>
            <a:ext cx="12192000" cy="258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193">
            <a:extLst>
              <a:ext uri="{FF2B5EF4-FFF2-40B4-BE49-F238E27FC236}">
                <a16:creationId xmlns:a16="http://schemas.microsoft.com/office/drawing/2014/main" id="{F14A83D6-31A8-DD28-D043-F9A554DE18A2}"/>
              </a:ext>
            </a:extLst>
          </p:cNvPr>
          <p:cNvSpPr txBox="1"/>
          <p:nvPr/>
        </p:nvSpPr>
        <p:spPr>
          <a:xfrm>
            <a:off x="796423" y="4776304"/>
            <a:ext cx="170371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DESCRIZIONE DEL PROBLEMA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7" name="TextBox 195">
            <a:extLst>
              <a:ext uri="{FF2B5EF4-FFF2-40B4-BE49-F238E27FC236}">
                <a16:creationId xmlns:a16="http://schemas.microsoft.com/office/drawing/2014/main" id="{238C4671-386C-FDC8-68D9-89D0898B4C7A}"/>
              </a:ext>
            </a:extLst>
          </p:cNvPr>
          <p:cNvSpPr txBox="1"/>
          <p:nvPr/>
        </p:nvSpPr>
        <p:spPr>
          <a:xfrm>
            <a:off x="2692079" y="2929567"/>
            <a:ext cx="156302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ESEMPIO DI INPUT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9" name="TextBox 197">
            <a:extLst>
              <a:ext uri="{FF2B5EF4-FFF2-40B4-BE49-F238E27FC236}">
                <a16:creationId xmlns:a16="http://schemas.microsoft.com/office/drawing/2014/main" id="{36D428A2-8A4C-CE49-3A5E-CBB40FD872D0}"/>
              </a:ext>
            </a:extLst>
          </p:cNvPr>
          <p:cNvSpPr txBox="1"/>
          <p:nvPr/>
        </p:nvSpPr>
        <p:spPr>
          <a:xfrm>
            <a:off x="4425891" y="4924619"/>
            <a:ext cx="17037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MODELLAZIONE 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11" name="TextBox 199">
            <a:extLst>
              <a:ext uri="{FF2B5EF4-FFF2-40B4-BE49-F238E27FC236}">
                <a16:creationId xmlns:a16="http://schemas.microsoft.com/office/drawing/2014/main" id="{4475F6FD-2463-ADB6-EA34-015DC7CAF8F3}"/>
              </a:ext>
            </a:extLst>
          </p:cNvPr>
          <p:cNvSpPr txBox="1"/>
          <p:nvPr/>
        </p:nvSpPr>
        <p:spPr>
          <a:xfrm>
            <a:off x="6228061" y="2940437"/>
            <a:ext cx="172667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SOLUZIONE OTTIMA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13" name="TextBox 201">
            <a:extLst>
              <a:ext uri="{FF2B5EF4-FFF2-40B4-BE49-F238E27FC236}">
                <a16:creationId xmlns:a16="http://schemas.microsoft.com/office/drawing/2014/main" id="{5A76815C-F29C-1CC0-1984-5145B3A91550}"/>
              </a:ext>
            </a:extLst>
          </p:cNvPr>
          <p:cNvSpPr txBox="1"/>
          <p:nvPr/>
        </p:nvSpPr>
        <p:spPr>
          <a:xfrm>
            <a:off x="8124177" y="4771446"/>
            <a:ext cx="156302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SOLUZIONE GREEDY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15" name="TextBox 203">
            <a:extLst>
              <a:ext uri="{FF2B5EF4-FFF2-40B4-BE49-F238E27FC236}">
                <a16:creationId xmlns:a16="http://schemas.microsoft.com/office/drawing/2014/main" id="{AB43B3C9-79FB-529A-FE28-B875E462B044}"/>
              </a:ext>
            </a:extLst>
          </p:cNvPr>
          <p:cNvSpPr txBox="1"/>
          <p:nvPr/>
        </p:nvSpPr>
        <p:spPr>
          <a:xfrm>
            <a:off x="9927692" y="3078934"/>
            <a:ext cx="156302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CONFRONTO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17" name="Oval 2">
            <a:extLst>
              <a:ext uri="{FF2B5EF4-FFF2-40B4-BE49-F238E27FC236}">
                <a16:creationId xmlns:a16="http://schemas.microsoft.com/office/drawing/2014/main" id="{42DBD15E-ACE6-6990-D763-E93A5E57E0AC}"/>
              </a:ext>
            </a:extLst>
          </p:cNvPr>
          <p:cNvSpPr>
            <a:spLocks noChangeAspect="1"/>
          </p:cNvSpPr>
          <p:nvPr/>
        </p:nvSpPr>
        <p:spPr>
          <a:xfrm>
            <a:off x="2865740" y="3538665"/>
            <a:ext cx="1200329" cy="1200329"/>
          </a:xfrm>
          <a:prstGeom prst="ellipse">
            <a:avLst/>
          </a:prstGeom>
          <a:solidFill>
            <a:srgbClr val="A70000"/>
          </a:solidFill>
          <a:ln>
            <a:solidFill>
              <a:srgbClr val="A7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70000"/>
              </a:solidFill>
            </a:endParaRPr>
          </a:p>
        </p:txBody>
      </p:sp>
      <p:sp>
        <p:nvSpPr>
          <p:cNvPr id="18" name="Freeform: Shape 5">
            <a:extLst>
              <a:ext uri="{FF2B5EF4-FFF2-40B4-BE49-F238E27FC236}">
                <a16:creationId xmlns:a16="http://schemas.microsoft.com/office/drawing/2014/main" id="{09A3BB69-7531-AF1E-EE2F-373A7A4EDB40}"/>
              </a:ext>
            </a:extLst>
          </p:cNvPr>
          <p:cNvSpPr>
            <a:spLocks noChangeAspect="1"/>
          </p:cNvSpPr>
          <p:nvPr/>
        </p:nvSpPr>
        <p:spPr>
          <a:xfrm>
            <a:off x="2905751" y="3578676"/>
            <a:ext cx="1120307" cy="92511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2">
            <a:extLst>
              <a:ext uri="{FF2B5EF4-FFF2-40B4-BE49-F238E27FC236}">
                <a16:creationId xmlns:a16="http://schemas.microsoft.com/office/drawing/2014/main" id="{DE3D8727-D0CE-5245-F7FE-FA1D53E5B18A}"/>
              </a:ext>
            </a:extLst>
          </p:cNvPr>
          <p:cNvSpPr>
            <a:spLocks noChangeAspect="1"/>
          </p:cNvSpPr>
          <p:nvPr/>
        </p:nvSpPr>
        <p:spPr>
          <a:xfrm>
            <a:off x="1046227" y="3553973"/>
            <a:ext cx="1200329" cy="1200329"/>
          </a:xfrm>
          <a:prstGeom prst="ellipse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70000"/>
              </a:solidFill>
            </a:endParaRPr>
          </a:p>
        </p:txBody>
      </p:sp>
      <p:sp>
        <p:nvSpPr>
          <p:cNvPr id="20" name="Freeform: Shape 5">
            <a:extLst>
              <a:ext uri="{FF2B5EF4-FFF2-40B4-BE49-F238E27FC236}">
                <a16:creationId xmlns:a16="http://schemas.microsoft.com/office/drawing/2014/main" id="{06FCE0EE-0A36-3044-832D-78BBCED390A5}"/>
              </a:ext>
            </a:extLst>
          </p:cNvPr>
          <p:cNvSpPr>
            <a:spLocks noChangeAspect="1"/>
          </p:cNvSpPr>
          <p:nvPr/>
        </p:nvSpPr>
        <p:spPr>
          <a:xfrm>
            <a:off x="1086238" y="3593984"/>
            <a:ext cx="1120307" cy="92511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2">
            <a:extLst>
              <a:ext uri="{FF2B5EF4-FFF2-40B4-BE49-F238E27FC236}">
                <a16:creationId xmlns:a16="http://schemas.microsoft.com/office/drawing/2014/main" id="{5B4D6ED1-E982-6690-68CC-D6861333D70F}"/>
              </a:ext>
            </a:extLst>
          </p:cNvPr>
          <p:cNvSpPr>
            <a:spLocks noChangeAspect="1"/>
          </p:cNvSpPr>
          <p:nvPr/>
        </p:nvSpPr>
        <p:spPr>
          <a:xfrm>
            <a:off x="6486199" y="3553973"/>
            <a:ext cx="1200329" cy="12003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5">
            <a:extLst>
              <a:ext uri="{FF2B5EF4-FFF2-40B4-BE49-F238E27FC236}">
                <a16:creationId xmlns:a16="http://schemas.microsoft.com/office/drawing/2014/main" id="{F9D0FACC-190C-7938-4BF8-6582291FB3D5}"/>
              </a:ext>
            </a:extLst>
          </p:cNvPr>
          <p:cNvSpPr>
            <a:spLocks noChangeAspect="1"/>
          </p:cNvSpPr>
          <p:nvPr/>
        </p:nvSpPr>
        <p:spPr>
          <a:xfrm>
            <a:off x="6526210" y="3593984"/>
            <a:ext cx="1120307" cy="92511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Oval 2">
            <a:extLst>
              <a:ext uri="{FF2B5EF4-FFF2-40B4-BE49-F238E27FC236}">
                <a16:creationId xmlns:a16="http://schemas.microsoft.com/office/drawing/2014/main" id="{A717B184-A3DD-0A3C-367C-10C316195C39}"/>
              </a:ext>
            </a:extLst>
          </p:cNvPr>
          <p:cNvSpPr>
            <a:spLocks noChangeAspect="1"/>
          </p:cNvSpPr>
          <p:nvPr/>
        </p:nvSpPr>
        <p:spPr>
          <a:xfrm>
            <a:off x="8305525" y="3553974"/>
            <a:ext cx="1200329" cy="1200329"/>
          </a:xfrm>
          <a:prstGeom prst="ellipse">
            <a:avLst/>
          </a:prstGeom>
          <a:solidFill>
            <a:srgbClr val="FF6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5">
            <a:extLst>
              <a:ext uri="{FF2B5EF4-FFF2-40B4-BE49-F238E27FC236}">
                <a16:creationId xmlns:a16="http://schemas.microsoft.com/office/drawing/2014/main" id="{A2D8383D-4C9C-74FC-362A-DAD7C30FFA58}"/>
              </a:ext>
            </a:extLst>
          </p:cNvPr>
          <p:cNvSpPr>
            <a:spLocks noChangeAspect="1"/>
          </p:cNvSpPr>
          <p:nvPr/>
        </p:nvSpPr>
        <p:spPr>
          <a:xfrm>
            <a:off x="8345536" y="3593985"/>
            <a:ext cx="1120307" cy="92511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">
            <a:extLst>
              <a:ext uri="{FF2B5EF4-FFF2-40B4-BE49-F238E27FC236}">
                <a16:creationId xmlns:a16="http://schemas.microsoft.com/office/drawing/2014/main" id="{044738C9-9D83-F9C4-D281-B453ADF1C455}"/>
              </a:ext>
            </a:extLst>
          </p:cNvPr>
          <p:cNvSpPr>
            <a:spLocks noChangeAspect="1"/>
          </p:cNvSpPr>
          <p:nvPr/>
        </p:nvSpPr>
        <p:spPr>
          <a:xfrm>
            <a:off x="10119898" y="3553973"/>
            <a:ext cx="1200329" cy="1200329"/>
          </a:xfrm>
          <a:prstGeom prst="ellipse">
            <a:avLst/>
          </a:prstGeom>
          <a:solidFill>
            <a:srgbClr val="FFAF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5">
            <a:extLst>
              <a:ext uri="{FF2B5EF4-FFF2-40B4-BE49-F238E27FC236}">
                <a16:creationId xmlns:a16="http://schemas.microsoft.com/office/drawing/2014/main" id="{08F01631-1001-8B08-2C0E-53102F7CBD1D}"/>
              </a:ext>
            </a:extLst>
          </p:cNvPr>
          <p:cNvSpPr>
            <a:spLocks noChangeAspect="1"/>
          </p:cNvSpPr>
          <p:nvPr/>
        </p:nvSpPr>
        <p:spPr>
          <a:xfrm>
            <a:off x="10159909" y="3593984"/>
            <a:ext cx="1120307" cy="92511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Oval 2">
            <a:extLst>
              <a:ext uri="{FF2B5EF4-FFF2-40B4-BE49-F238E27FC236}">
                <a16:creationId xmlns:a16="http://schemas.microsoft.com/office/drawing/2014/main" id="{23F4CA8A-5C44-71A3-BF96-2790D37C351C}"/>
              </a:ext>
            </a:extLst>
          </p:cNvPr>
          <p:cNvSpPr>
            <a:spLocks noChangeAspect="1"/>
          </p:cNvSpPr>
          <p:nvPr/>
        </p:nvSpPr>
        <p:spPr>
          <a:xfrm>
            <a:off x="4675876" y="3555765"/>
            <a:ext cx="1200329" cy="1200329"/>
          </a:xfrm>
          <a:prstGeom prst="ellipse">
            <a:avLst/>
          </a:prstGeom>
          <a:solidFill>
            <a:srgbClr val="D42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5">
            <a:extLst>
              <a:ext uri="{FF2B5EF4-FFF2-40B4-BE49-F238E27FC236}">
                <a16:creationId xmlns:a16="http://schemas.microsoft.com/office/drawing/2014/main" id="{26CA928C-442A-39D2-8800-79A87AA366A0}"/>
              </a:ext>
            </a:extLst>
          </p:cNvPr>
          <p:cNvSpPr>
            <a:spLocks noChangeAspect="1"/>
          </p:cNvSpPr>
          <p:nvPr/>
        </p:nvSpPr>
        <p:spPr>
          <a:xfrm>
            <a:off x="4715887" y="3595776"/>
            <a:ext cx="1120307" cy="92511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TextBox 223">
            <a:extLst>
              <a:ext uri="{FF2B5EF4-FFF2-40B4-BE49-F238E27FC236}">
                <a16:creationId xmlns:a16="http://schemas.microsoft.com/office/drawing/2014/main" id="{1BF09B6D-E38C-C71C-2407-04DA001BCD1F}"/>
              </a:ext>
            </a:extLst>
          </p:cNvPr>
          <p:cNvSpPr txBox="1"/>
          <p:nvPr/>
        </p:nvSpPr>
        <p:spPr>
          <a:xfrm>
            <a:off x="1066543" y="3831354"/>
            <a:ext cx="11815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A70000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rgbClr val="A70000"/>
              </a:solidFill>
              <a:cs typeface="Arial" pitchFamily="34" charset="0"/>
            </a:endParaRPr>
          </a:p>
        </p:txBody>
      </p:sp>
      <p:sp>
        <p:nvSpPr>
          <p:cNvPr id="30" name="TextBox 224">
            <a:extLst>
              <a:ext uri="{FF2B5EF4-FFF2-40B4-BE49-F238E27FC236}">
                <a16:creationId xmlns:a16="http://schemas.microsoft.com/office/drawing/2014/main" id="{9426825C-6705-086A-9D1B-6C2FB545C245}"/>
              </a:ext>
            </a:extLst>
          </p:cNvPr>
          <p:cNvSpPr txBox="1"/>
          <p:nvPr/>
        </p:nvSpPr>
        <p:spPr>
          <a:xfrm>
            <a:off x="6503781" y="3831355"/>
            <a:ext cx="11815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  <a:cs typeface="Arial" pitchFamily="34" charset="0"/>
              </a:rPr>
              <a:t>4</a:t>
            </a:r>
            <a:endParaRPr lang="ko-KR" altLang="en-US" sz="2400" b="1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31" name="TextBox 225">
            <a:extLst>
              <a:ext uri="{FF2B5EF4-FFF2-40B4-BE49-F238E27FC236}">
                <a16:creationId xmlns:a16="http://schemas.microsoft.com/office/drawing/2014/main" id="{F7DC8166-A543-FEF7-50F0-052BC204E10C}"/>
              </a:ext>
            </a:extLst>
          </p:cNvPr>
          <p:cNvSpPr txBox="1"/>
          <p:nvPr/>
        </p:nvSpPr>
        <p:spPr>
          <a:xfrm>
            <a:off x="8320373" y="3831357"/>
            <a:ext cx="11815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6968"/>
                </a:solidFill>
                <a:cs typeface="Arial" pitchFamily="34" charset="0"/>
              </a:rPr>
              <a:t>5</a:t>
            </a:r>
            <a:endParaRPr lang="ko-KR" altLang="en-US" sz="2400" b="1" dirty="0">
              <a:solidFill>
                <a:srgbClr val="FF6968"/>
              </a:solidFill>
              <a:cs typeface="Arial" pitchFamily="34" charset="0"/>
            </a:endParaRPr>
          </a:p>
        </p:txBody>
      </p:sp>
      <p:sp>
        <p:nvSpPr>
          <p:cNvPr id="32" name="TextBox 226">
            <a:extLst>
              <a:ext uri="{FF2B5EF4-FFF2-40B4-BE49-F238E27FC236}">
                <a16:creationId xmlns:a16="http://schemas.microsoft.com/office/drawing/2014/main" id="{651E27CB-F792-3885-8722-E19142CC8666}"/>
              </a:ext>
            </a:extLst>
          </p:cNvPr>
          <p:cNvSpPr txBox="1"/>
          <p:nvPr/>
        </p:nvSpPr>
        <p:spPr>
          <a:xfrm>
            <a:off x="10132012" y="3831357"/>
            <a:ext cx="118157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AFAF"/>
                </a:solidFill>
                <a:cs typeface="Arial" pitchFamily="34" charset="0"/>
              </a:rPr>
              <a:t>6</a:t>
            </a:r>
            <a:endParaRPr lang="ko-KR" altLang="en-US" sz="2400" b="1" dirty="0">
              <a:solidFill>
                <a:srgbClr val="FFAFAF"/>
              </a:solidFill>
              <a:cs typeface="Arial" pitchFamily="34" charset="0"/>
            </a:endParaRPr>
          </a:p>
        </p:txBody>
      </p:sp>
      <p:sp>
        <p:nvSpPr>
          <p:cNvPr id="33" name="TextBox 227">
            <a:extLst>
              <a:ext uri="{FF2B5EF4-FFF2-40B4-BE49-F238E27FC236}">
                <a16:creationId xmlns:a16="http://schemas.microsoft.com/office/drawing/2014/main" id="{77ECC5E3-F520-1B12-39A8-FDD6C768ACC5}"/>
              </a:ext>
            </a:extLst>
          </p:cNvPr>
          <p:cNvSpPr txBox="1"/>
          <p:nvPr/>
        </p:nvSpPr>
        <p:spPr>
          <a:xfrm>
            <a:off x="4685253" y="3833150"/>
            <a:ext cx="11815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D4211C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rgbClr val="D4211C"/>
              </a:solidFill>
              <a:cs typeface="Arial" pitchFamily="34" charset="0"/>
            </a:endParaRPr>
          </a:p>
        </p:txBody>
      </p:sp>
      <p:sp>
        <p:nvSpPr>
          <p:cNvPr id="34" name="TextBox 228">
            <a:extLst>
              <a:ext uri="{FF2B5EF4-FFF2-40B4-BE49-F238E27FC236}">
                <a16:creationId xmlns:a16="http://schemas.microsoft.com/office/drawing/2014/main" id="{C8744CBC-46A6-2D78-A56F-0D7B87D69BB3}"/>
              </a:ext>
            </a:extLst>
          </p:cNvPr>
          <p:cNvSpPr txBox="1"/>
          <p:nvPr/>
        </p:nvSpPr>
        <p:spPr>
          <a:xfrm>
            <a:off x="2875117" y="3810395"/>
            <a:ext cx="11815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A70000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rgbClr val="A70000"/>
              </a:solidFill>
              <a:cs typeface="Arial" pitchFamily="34" charset="0"/>
            </a:endParaRPr>
          </a:p>
        </p:txBody>
      </p:sp>
      <p:pic>
        <p:nvPicPr>
          <p:cNvPr id="3" name="Picture 2" descr="Keyboard Type GIF - Keyboard Type Typing - Discover &amp; Share GIFs">
            <a:extLst>
              <a:ext uri="{FF2B5EF4-FFF2-40B4-BE49-F238E27FC236}">
                <a16:creationId xmlns:a16="http://schemas.microsoft.com/office/drawing/2014/main" id="{A4417E34-7724-C048-F1F1-8D0994F17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4981" y="1821426"/>
            <a:ext cx="1268445" cy="93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43732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93">
            <a:extLst>
              <a:ext uri="{FF2B5EF4-FFF2-40B4-BE49-F238E27FC236}">
                <a16:creationId xmlns:a16="http://schemas.microsoft.com/office/drawing/2014/main" id="{F14A83D6-31A8-DD28-D043-F9A554DE18A2}"/>
              </a:ext>
            </a:extLst>
          </p:cNvPr>
          <p:cNvSpPr txBox="1"/>
          <p:nvPr/>
        </p:nvSpPr>
        <p:spPr>
          <a:xfrm>
            <a:off x="57751" y="823318"/>
            <a:ext cx="471029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CONFRONTO</a:t>
            </a:r>
            <a:endParaRPr lang="ko-KR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2" name="Oval 2">
            <a:extLst>
              <a:ext uri="{FF2B5EF4-FFF2-40B4-BE49-F238E27FC236}">
                <a16:creationId xmlns:a16="http://schemas.microsoft.com/office/drawing/2014/main" id="{F34A9C34-AF2E-251C-05F9-7B6BA6B42482}"/>
              </a:ext>
            </a:extLst>
          </p:cNvPr>
          <p:cNvSpPr>
            <a:spLocks noChangeAspect="1"/>
          </p:cNvSpPr>
          <p:nvPr/>
        </p:nvSpPr>
        <p:spPr>
          <a:xfrm>
            <a:off x="843818" y="2721114"/>
            <a:ext cx="2315942" cy="2315942"/>
          </a:xfrm>
          <a:prstGeom prst="ellipse">
            <a:avLst/>
          </a:prstGeom>
          <a:solidFill>
            <a:srgbClr val="FFAF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5">
            <a:extLst>
              <a:ext uri="{FF2B5EF4-FFF2-40B4-BE49-F238E27FC236}">
                <a16:creationId xmlns:a16="http://schemas.microsoft.com/office/drawing/2014/main" id="{EEC736B9-2ED1-B181-082C-F2AF6594446C}"/>
              </a:ext>
            </a:extLst>
          </p:cNvPr>
          <p:cNvSpPr>
            <a:spLocks noChangeAspect="1"/>
          </p:cNvSpPr>
          <p:nvPr/>
        </p:nvSpPr>
        <p:spPr>
          <a:xfrm>
            <a:off x="915037" y="2811925"/>
            <a:ext cx="2161546" cy="1784938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226">
            <a:extLst>
              <a:ext uri="{FF2B5EF4-FFF2-40B4-BE49-F238E27FC236}">
                <a16:creationId xmlns:a16="http://schemas.microsoft.com/office/drawing/2014/main" id="{A1A03330-0EBD-7E72-6DDF-F19DFD820F0C}"/>
              </a:ext>
            </a:extLst>
          </p:cNvPr>
          <p:cNvSpPr txBox="1"/>
          <p:nvPr/>
        </p:nvSpPr>
        <p:spPr>
          <a:xfrm>
            <a:off x="855932" y="3473561"/>
            <a:ext cx="227975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AFAF"/>
                </a:solidFill>
                <a:cs typeface="Arial" pitchFamily="34" charset="0"/>
              </a:rPr>
              <a:t>6</a:t>
            </a:r>
            <a:endParaRPr lang="ko-KR" altLang="en-US" sz="2400" b="1" dirty="0">
              <a:solidFill>
                <a:srgbClr val="FFAFAF"/>
              </a:solidFill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D8EA9DFB-D246-A1F0-8C42-FC83D0D9DB0B}"/>
                  </a:ext>
                </a:extLst>
              </p:cNvPr>
              <p:cNvSpPr txBox="1"/>
              <p:nvPr/>
            </p:nvSpPr>
            <p:spPr>
              <a:xfrm>
                <a:off x="4360985" y="1274885"/>
                <a:ext cx="6435969" cy="17207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Per stimare la qualità dell’euristica greedy implementata, ho scritto un piccolo script per il calcolo del </a:t>
                </a:r>
                <a:r>
                  <a:rPr lang="it-IT" b="1" dirty="0"/>
                  <a:t>gap</a:t>
                </a:r>
                <a:endParaRPr lang="it-IT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𝐺𝐴𝑃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𝑂𝑃𝑇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𝐺𝑅𝐸𝐸𝐷𝑌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𝑂𝑃𝑇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it-IT" dirty="0"/>
              </a:p>
              <a:p>
                <a:r>
                  <a:rPr lang="it-IT" dirty="0"/>
                  <a:t>Più basso è il gap minore è la distanza fra la soluzione euristica e quella ottima.</a:t>
                </a:r>
              </a:p>
            </p:txBody>
          </p:sp>
        </mc:Choice>
        <mc:Fallback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D8EA9DFB-D246-A1F0-8C42-FC83D0D9D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0985" y="1274885"/>
                <a:ext cx="6435969" cy="1720792"/>
              </a:xfrm>
              <a:prstGeom prst="rect">
                <a:avLst/>
              </a:prstGeom>
              <a:blipFill>
                <a:blip r:embed="rId2"/>
                <a:stretch>
                  <a:fillRect l="-758" t="-1773" r="-758" b="-496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magine 9">
            <a:extLst>
              <a:ext uri="{FF2B5EF4-FFF2-40B4-BE49-F238E27FC236}">
                <a16:creationId xmlns:a16="http://schemas.microsoft.com/office/drawing/2014/main" id="{4FA99335-FE60-C7A8-8BE9-9F0E84B8D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920" y="2995677"/>
            <a:ext cx="4156097" cy="269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6627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190BE1-9C8F-D687-004A-F9B3CCAAF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3847" y="711311"/>
            <a:ext cx="1784305" cy="1206105"/>
          </a:xfrm>
        </p:spPr>
        <p:txBody>
          <a:bodyPr>
            <a:normAutofit/>
          </a:bodyPr>
          <a:lstStyle/>
          <a:p>
            <a:r>
              <a:rPr lang="it-IT" sz="6600" dirty="0"/>
              <a:t>fine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AD5A10C-FFB8-A048-374F-41CE93CC0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9749" y="2867166"/>
            <a:ext cx="4612499" cy="5618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3200" dirty="0"/>
              <a:t>Grazie per l’attenzione…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8735628-8230-BCF2-6A64-392372D3BFFF}"/>
              </a:ext>
            </a:extLst>
          </p:cNvPr>
          <p:cNvSpPr txBox="1"/>
          <p:nvPr/>
        </p:nvSpPr>
        <p:spPr>
          <a:xfrm>
            <a:off x="6453153" y="5561914"/>
            <a:ext cx="5475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rgbClr val="FF0000"/>
                </a:solidFill>
              </a:rPr>
              <a:t>Alberto Petillo M63001604</a:t>
            </a:r>
          </a:p>
        </p:txBody>
      </p:sp>
    </p:spTree>
    <p:extLst>
      <p:ext uri="{BB962C8B-B14F-4D97-AF65-F5344CB8AC3E}">
        <p14:creationId xmlns:p14="http://schemas.microsoft.com/office/powerpoint/2010/main" val="994272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93">
            <a:extLst>
              <a:ext uri="{FF2B5EF4-FFF2-40B4-BE49-F238E27FC236}">
                <a16:creationId xmlns:a16="http://schemas.microsoft.com/office/drawing/2014/main" id="{F14A83D6-31A8-DD28-D043-F9A554DE18A2}"/>
              </a:ext>
            </a:extLst>
          </p:cNvPr>
          <p:cNvSpPr txBox="1"/>
          <p:nvPr/>
        </p:nvSpPr>
        <p:spPr>
          <a:xfrm>
            <a:off x="57751" y="823318"/>
            <a:ext cx="694971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DESCRIZIONE DEL PROBLEMA</a:t>
            </a:r>
            <a:endParaRPr lang="ko-KR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19" name="Oval 2">
            <a:extLst>
              <a:ext uri="{FF2B5EF4-FFF2-40B4-BE49-F238E27FC236}">
                <a16:creationId xmlns:a16="http://schemas.microsoft.com/office/drawing/2014/main" id="{DE3D8727-D0CE-5245-F7FE-FA1D53E5B18A}"/>
              </a:ext>
            </a:extLst>
          </p:cNvPr>
          <p:cNvSpPr>
            <a:spLocks noChangeAspect="1"/>
          </p:cNvSpPr>
          <p:nvPr/>
        </p:nvSpPr>
        <p:spPr>
          <a:xfrm>
            <a:off x="988476" y="2641613"/>
            <a:ext cx="2128773" cy="2128773"/>
          </a:xfrm>
          <a:prstGeom prst="ellipse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70000"/>
              </a:solidFill>
            </a:endParaRPr>
          </a:p>
        </p:txBody>
      </p:sp>
      <p:sp>
        <p:nvSpPr>
          <p:cNvPr id="20" name="Freeform: Shape 5">
            <a:extLst>
              <a:ext uri="{FF2B5EF4-FFF2-40B4-BE49-F238E27FC236}">
                <a16:creationId xmlns:a16="http://schemas.microsoft.com/office/drawing/2014/main" id="{06FCE0EE-0A36-3044-832D-78BBCED390A5}"/>
              </a:ext>
            </a:extLst>
          </p:cNvPr>
          <p:cNvSpPr>
            <a:spLocks noChangeAspect="1"/>
          </p:cNvSpPr>
          <p:nvPr/>
        </p:nvSpPr>
        <p:spPr>
          <a:xfrm>
            <a:off x="1059434" y="2707023"/>
            <a:ext cx="1986855" cy="164068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TextBox 223">
            <a:extLst>
              <a:ext uri="{FF2B5EF4-FFF2-40B4-BE49-F238E27FC236}">
                <a16:creationId xmlns:a16="http://schemas.microsoft.com/office/drawing/2014/main" id="{1BF09B6D-E38C-C71C-2407-04DA001BCD1F}"/>
              </a:ext>
            </a:extLst>
          </p:cNvPr>
          <p:cNvSpPr txBox="1"/>
          <p:nvPr/>
        </p:nvSpPr>
        <p:spPr>
          <a:xfrm>
            <a:off x="1005105" y="3152001"/>
            <a:ext cx="2095511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000" b="1" dirty="0">
                <a:solidFill>
                  <a:srgbClr val="A70000"/>
                </a:solidFill>
                <a:cs typeface="Arial" pitchFamily="34" charset="0"/>
              </a:rPr>
              <a:t>1</a:t>
            </a:r>
            <a:endParaRPr lang="ko-KR" altLang="en-US" sz="3000" b="1" dirty="0">
              <a:solidFill>
                <a:srgbClr val="A70000"/>
              </a:solidFill>
              <a:cs typeface="Arial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AF6B5EE-68E7-5BB7-34A6-08ADDC19177C}"/>
              </a:ext>
            </a:extLst>
          </p:cNvPr>
          <p:cNvSpPr txBox="1"/>
          <p:nvPr/>
        </p:nvSpPr>
        <p:spPr>
          <a:xfrm>
            <a:off x="3753694" y="1710145"/>
            <a:ext cx="73788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In un </a:t>
            </a:r>
            <a:r>
              <a:rPr lang="it-IT" b="1" dirty="0"/>
              <a:t>Datacenter</a:t>
            </a:r>
            <a:r>
              <a:rPr lang="it-IT" dirty="0"/>
              <a:t>,</a:t>
            </a:r>
            <a:r>
              <a:rPr lang="it-IT" b="1" dirty="0"/>
              <a:t> M</a:t>
            </a:r>
            <a:r>
              <a:rPr lang="it-IT" dirty="0"/>
              <a:t> </a:t>
            </a:r>
            <a:r>
              <a:rPr lang="it-IT" b="1" dirty="0"/>
              <a:t>Server </a:t>
            </a:r>
            <a:r>
              <a:rPr lang="it-IT" dirty="0"/>
              <a:t>sono </a:t>
            </a:r>
            <a:r>
              <a:rPr lang="it-IT" u="sng" dirty="0"/>
              <a:t>fisicamente</a:t>
            </a:r>
            <a:r>
              <a:rPr lang="it-IT" dirty="0"/>
              <a:t> divisi in </a:t>
            </a:r>
            <a:r>
              <a:rPr lang="it-IT" b="1" dirty="0"/>
              <a:t>R righe, </a:t>
            </a:r>
            <a:r>
              <a:rPr lang="it-IT" dirty="0"/>
              <a:t>divise in </a:t>
            </a:r>
            <a:r>
              <a:rPr lang="it-IT" b="1" dirty="0"/>
              <a:t>S slot,</a:t>
            </a:r>
            <a:r>
              <a:rPr lang="it-IT" dirty="0"/>
              <a:t> e </a:t>
            </a:r>
            <a:r>
              <a:rPr lang="it-IT" u="sng" dirty="0"/>
              <a:t>logicamente</a:t>
            </a:r>
            <a:r>
              <a:rPr lang="it-IT" dirty="0"/>
              <a:t> in </a:t>
            </a:r>
            <a:r>
              <a:rPr lang="it-IT" b="1" dirty="0"/>
              <a:t>P pool</a:t>
            </a:r>
            <a:r>
              <a:rPr lang="it-IT" dirty="0"/>
              <a:t>. Un certo numero </a:t>
            </a:r>
            <a:r>
              <a:rPr lang="it-IT" b="1" dirty="0"/>
              <a:t>U </a:t>
            </a:r>
            <a:r>
              <a:rPr lang="it-IT" dirty="0"/>
              <a:t>di slot </a:t>
            </a:r>
            <a:r>
              <a:rPr lang="it-IT" b="1" dirty="0"/>
              <a:t>non è disponibile</a:t>
            </a:r>
            <a:r>
              <a:rPr lang="it-IT" dirty="0"/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Tutti i server in una riga condividono le risorse energetiche, quando queste vengono a mancare i server diventano non disponibili.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I server sono caratterizzati da grandezza e capacità.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La capacità di un pool è la somma delle capacità dei suoi server disponibili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Ogni server può appartenere a un solo pool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5AE95B0-AA93-9246-DF20-C0AB521018A0}"/>
              </a:ext>
            </a:extLst>
          </p:cNvPr>
          <p:cNvSpPr txBox="1"/>
          <p:nvPr/>
        </p:nvSpPr>
        <p:spPr>
          <a:xfrm>
            <a:off x="722546" y="5812616"/>
            <a:ext cx="99689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sz="1400" u="sng" dirty="0"/>
              <a:t>NOTA: Server di dimensione maggiore di uno si segnano appartenenti solo allo slot più a sinistra della griglia della loro riga</a:t>
            </a:r>
          </a:p>
        </p:txBody>
      </p:sp>
    </p:spTree>
    <p:extLst>
      <p:ext uri="{BB962C8B-B14F-4D97-AF65-F5344CB8AC3E}">
        <p14:creationId xmlns:p14="http://schemas.microsoft.com/office/powerpoint/2010/main" val="27172820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93">
            <a:extLst>
              <a:ext uri="{FF2B5EF4-FFF2-40B4-BE49-F238E27FC236}">
                <a16:creationId xmlns:a16="http://schemas.microsoft.com/office/drawing/2014/main" id="{F14A83D6-31A8-DD28-D043-F9A554DE18A2}"/>
              </a:ext>
            </a:extLst>
          </p:cNvPr>
          <p:cNvSpPr txBox="1"/>
          <p:nvPr/>
        </p:nvSpPr>
        <p:spPr>
          <a:xfrm>
            <a:off x="57751" y="823318"/>
            <a:ext cx="694971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DESCRIZIONE DEL PROBLEMA</a:t>
            </a:r>
            <a:endParaRPr lang="ko-KR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19" name="Oval 2">
            <a:extLst>
              <a:ext uri="{FF2B5EF4-FFF2-40B4-BE49-F238E27FC236}">
                <a16:creationId xmlns:a16="http://schemas.microsoft.com/office/drawing/2014/main" id="{DE3D8727-D0CE-5245-F7FE-FA1D53E5B18A}"/>
              </a:ext>
            </a:extLst>
          </p:cNvPr>
          <p:cNvSpPr>
            <a:spLocks noChangeAspect="1"/>
          </p:cNvSpPr>
          <p:nvPr/>
        </p:nvSpPr>
        <p:spPr>
          <a:xfrm>
            <a:off x="988476" y="2641613"/>
            <a:ext cx="2128773" cy="2128773"/>
          </a:xfrm>
          <a:prstGeom prst="ellipse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70000"/>
              </a:solidFill>
            </a:endParaRPr>
          </a:p>
        </p:txBody>
      </p:sp>
      <p:sp>
        <p:nvSpPr>
          <p:cNvPr id="20" name="Freeform: Shape 5">
            <a:extLst>
              <a:ext uri="{FF2B5EF4-FFF2-40B4-BE49-F238E27FC236}">
                <a16:creationId xmlns:a16="http://schemas.microsoft.com/office/drawing/2014/main" id="{06FCE0EE-0A36-3044-832D-78BBCED390A5}"/>
              </a:ext>
            </a:extLst>
          </p:cNvPr>
          <p:cNvSpPr>
            <a:spLocks noChangeAspect="1"/>
          </p:cNvSpPr>
          <p:nvPr/>
        </p:nvSpPr>
        <p:spPr>
          <a:xfrm>
            <a:off x="1059434" y="2707023"/>
            <a:ext cx="1986855" cy="164068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TextBox 223">
            <a:extLst>
              <a:ext uri="{FF2B5EF4-FFF2-40B4-BE49-F238E27FC236}">
                <a16:creationId xmlns:a16="http://schemas.microsoft.com/office/drawing/2014/main" id="{1BF09B6D-E38C-C71C-2407-04DA001BCD1F}"/>
              </a:ext>
            </a:extLst>
          </p:cNvPr>
          <p:cNvSpPr txBox="1"/>
          <p:nvPr/>
        </p:nvSpPr>
        <p:spPr>
          <a:xfrm>
            <a:off x="1005105" y="3152001"/>
            <a:ext cx="2095511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000" b="1" dirty="0">
                <a:solidFill>
                  <a:srgbClr val="A70000"/>
                </a:solidFill>
                <a:cs typeface="Arial" pitchFamily="34" charset="0"/>
              </a:rPr>
              <a:t>1</a:t>
            </a:r>
            <a:endParaRPr lang="ko-KR" altLang="en-US" sz="3000" b="1" dirty="0">
              <a:solidFill>
                <a:srgbClr val="A70000"/>
              </a:solidFill>
              <a:cs typeface="Arial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AF6B5EE-68E7-5BB7-34A6-08ADDC19177C}"/>
              </a:ext>
            </a:extLst>
          </p:cNvPr>
          <p:cNvSpPr txBox="1"/>
          <p:nvPr/>
        </p:nvSpPr>
        <p:spPr>
          <a:xfrm>
            <a:off x="3753694" y="1710145"/>
            <a:ext cx="73788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La </a:t>
            </a:r>
            <a:r>
              <a:rPr lang="en-US" b="1" dirty="0" err="1"/>
              <a:t>capacità</a:t>
            </a:r>
            <a:r>
              <a:rPr lang="en-US" b="1" dirty="0"/>
              <a:t> </a:t>
            </a:r>
            <a:r>
              <a:rPr lang="en-US" b="1" dirty="0" err="1"/>
              <a:t>garantita</a:t>
            </a:r>
            <a:r>
              <a:rPr lang="en-US" b="1" dirty="0"/>
              <a:t> </a:t>
            </a:r>
            <a:r>
              <a:rPr lang="en-US" dirty="0"/>
              <a:t> di un pool è la minima </a:t>
            </a:r>
            <a:r>
              <a:rPr lang="en-US" dirty="0" err="1"/>
              <a:t>capacità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ha </a:t>
            </a:r>
            <a:r>
              <a:rPr lang="en-US" dirty="0" err="1"/>
              <a:t>quando</a:t>
            </a:r>
            <a:r>
              <a:rPr lang="en-US" dirty="0"/>
              <a:t> al </a:t>
            </a:r>
            <a:r>
              <a:rPr lang="en-US" dirty="0" err="1"/>
              <a:t>massimo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riga</a:t>
            </a:r>
            <a:r>
              <a:rPr lang="en-US" dirty="0"/>
              <a:t> del datacenter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spegne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Dato uno schema del datacenter e </a:t>
            </a:r>
            <a:r>
              <a:rPr lang="en-US" dirty="0" err="1"/>
              <a:t>i</a:t>
            </a:r>
            <a:r>
              <a:rPr lang="en-US" dirty="0"/>
              <a:t> server da </a:t>
            </a:r>
            <a:r>
              <a:rPr lang="en-US" dirty="0" err="1"/>
              <a:t>allocare</a:t>
            </a:r>
            <a:r>
              <a:rPr lang="en-US" dirty="0"/>
              <a:t>, </a:t>
            </a:r>
            <a:r>
              <a:rPr lang="en-US" dirty="0" err="1"/>
              <a:t>l’</a:t>
            </a:r>
            <a:r>
              <a:rPr lang="en-US" b="1" dirty="0" err="1"/>
              <a:t>obiettivo</a:t>
            </a:r>
            <a:r>
              <a:rPr lang="en-US" dirty="0"/>
              <a:t> è di </a:t>
            </a:r>
            <a:r>
              <a:rPr lang="en-US" dirty="0" err="1"/>
              <a:t>assegnare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server </a:t>
            </a:r>
            <a:r>
              <a:rPr lang="en-US" dirty="0" err="1"/>
              <a:t>agli</a:t>
            </a:r>
            <a:r>
              <a:rPr lang="en-US" dirty="0"/>
              <a:t> slot </a:t>
            </a:r>
            <a:r>
              <a:rPr lang="en-US" dirty="0" err="1"/>
              <a:t>nelle</a:t>
            </a:r>
            <a:r>
              <a:rPr lang="en-US" dirty="0"/>
              <a:t> </a:t>
            </a:r>
            <a:r>
              <a:rPr lang="en-US" dirty="0" err="1"/>
              <a:t>righe</a:t>
            </a:r>
            <a:r>
              <a:rPr lang="en-US" dirty="0"/>
              <a:t> e ai pool </a:t>
            </a:r>
            <a:r>
              <a:rPr lang="en-US" dirty="0" err="1"/>
              <a:t>logici</a:t>
            </a:r>
            <a:r>
              <a:rPr lang="en-US" dirty="0"/>
              <a:t> in modo da </a:t>
            </a:r>
            <a:r>
              <a:rPr lang="en-US" b="1" dirty="0" err="1"/>
              <a:t>massimizzare</a:t>
            </a:r>
            <a:r>
              <a:rPr lang="en-US" b="1" dirty="0"/>
              <a:t> la</a:t>
            </a:r>
            <a:r>
              <a:rPr lang="en-US" dirty="0"/>
              <a:t> </a:t>
            </a:r>
            <a:r>
              <a:rPr lang="en-US" b="1" dirty="0"/>
              <a:t>minima </a:t>
            </a:r>
            <a:r>
              <a:rPr lang="en-US" b="1" dirty="0" err="1"/>
              <a:t>capacità</a:t>
            </a:r>
            <a:r>
              <a:rPr lang="en-US" b="1" dirty="0"/>
              <a:t> </a:t>
            </a:r>
            <a:r>
              <a:rPr lang="en-US" b="1" dirty="0" err="1"/>
              <a:t>garantita</a:t>
            </a:r>
            <a:r>
              <a:rPr lang="en-US" b="1" dirty="0"/>
              <a:t> </a:t>
            </a:r>
            <a:r>
              <a:rPr lang="en-US" dirty="0" err="1"/>
              <a:t>fra</a:t>
            </a:r>
            <a:r>
              <a:rPr lang="en-US" dirty="0"/>
              <a:t> tutti </a:t>
            </a:r>
            <a:r>
              <a:rPr lang="en-US" dirty="0" err="1"/>
              <a:t>i</a:t>
            </a:r>
            <a:r>
              <a:rPr lang="en-US" dirty="0"/>
              <a:t> pool.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84177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F93D0A-61E3-D71F-37BE-1443C1F82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OBBIETTIVI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F48F4C7-40E7-FCC0-C281-8918CEEBF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780" y="1662096"/>
            <a:ext cx="11634974" cy="3636088"/>
          </a:xfrm>
        </p:spPr>
        <p:txBody>
          <a:bodyPr>
            <a:normAutofit/>
          </a:bodyPr>
          <a:lstStyle/>
          <a:p>
            <a:pPr algn="just"/>
            <a:r>
              <a:rPr lang="it-IT" sz="3900" dirty="0"/>
              <a:t>Obbiettivo 1: </a:t>
            </a:r>
            <a:r>
              <a:rPr lang="it-IT" sz="3200" dirty="0"/>
              <a:t>scrivere una soluzione ottima (per input piccoli) tramite </a:t>
            </a:r>
            <a:r>
              <a:rPr lang="it-IT" sz="3200" dirty="0" err="1"/>
              <a:t>Gurobi</a:t>
            </a:r>
            <a:endParaRPr lang="it-IT" sz="2400" dirty="0"/>
          </a:p>
          <a:p>
            <a:pPr algn="just"/>
            <a:r>
              <a:rPr lang="it-IT" sz="3900" dirty="0"/>
              <a:t>Obbiettivo 2: </a:t>
            </a:r>
            <a:r>
              <a:rPr lang="it-IT" sz="3200" dirty="0"/>
              <a:t>trovare un’euristica semplice per il problema e confrontare la soluzione con quella ottima</a:t>
            </a:r>
            <a:endParaRPr lang="it-IT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it-IT" sz="2400" dirty="0"/>
          </a:p>
        </p:txBody>
      </p:sp>
      <p:pic>
        <p:nvPicPr>
          <p:cNvPr id="7" name="Immagine 6" descr="Immagine che contiene cerchio, clipart&#10;&#10;Descrizione generata automaticamente">
            <a:extLst>
              <a:ext uri="{FF2B5EF4-FFF2-40B4-BE49-F238E27FC236}">
                <a16:creationId xmlns:a16="http://schemas.microsoft.com/office/drawing/2014/main" id="{448FB7F0-3C8E-48C5-70CF-C38C7F9F6C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0" t="8502" r="13601" b="12880"/>
          <a:stretch/>
        </p:blipFill>
        <p:spPr>
          <a:xfrm rot="1199975">
            <a:off x="10081463" y="-20934"/>
            <a:ext cx="1553963" cy="160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777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805834-EC27-AEB6-6EA2-9790EC436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roadmap</a:t>
            </a:r>
          </a:p>
        </p:txBody>
      </p:sp>
      <p:cxnSp>
        <p:nvCxnSpPr>
          <p:cNvPr id="4" name="직선 연결선 192">
            <a:extLst>
              <a:ext uri="{FF2B5EF4-FFF2-40B4-BE49-F238E27FC236}">
                <a16:creationId xmlns:a16="http://schemas.microsoft.com/office/drawing/2014/main" id="{21206C8D-6028-9B3C-74C9-025A55D6EBD7}"/>
              </a:ext>
            </a:extLst>
          </p:cNvPr>
          <p:cNvCxnSpPr>
            <a:cxnSpLocks/>
          </p:cNvCxnSpPr>
          <p:nvPr/>
        </p:nvCxnSpPr>
        <p:spPr>
          <a:xfrm flipV="1">
            <a:off x="0" y="4181408"/>
            <a:ext cx="12192000" cy="258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193">
            <a:extLst>
              <a:ext uri="{FF2B5EF4-FFF2-40B4-BE49-F238E27FC236}">
                <a16:creationId xmlns:a16="http://schemas.microsoft.com/office/drawing/2014/main" id="{F14A83D6-31A8-DD28-D043-F9A554DE18A2}"/>
              </a:ext>
            </a:extLst>
          </p:cNvPr>
          <p:cNvSpPr txBox="1"/>
          <p:nvPr/>
        </p:nvSpPr>
        <p:spPr>
          <a:xfrm>
            <a:off x="796423" y="4776304"/>
            <a:ext cx="170371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DESCRIZIONE DEL PROBLEMA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7" name="TextBox 195">
            <a:extLst>
              <a:ext uri="{FF2B5EF4-FFF2-40B4-BE49-F238E27FC236}">
                <a16:creationId xmlns:a16="http://schemas.microsoft.com/office/drawing/2014/main" id="{238C4671-386C-FDC8-68D9-89D0898B4C7A}"/>
              </a:ext>
            </a:extLst>
          </p:cNvPr>
          <p:cNvSpPr txBox="1"/>
          <p:nvPr/>
        </p:nvSpPr>
        <p:spPr>
          <a:xfrm>
            <a:off x="2692079" y="2929567"/>
            <a:ext cx="156302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ESEMPIO DI INPUT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9" name="TextBox 197">
            <a:extLst>
              <a:ext uri="{FF2B5EF4-FFF2-40B4-BE49-F238E27FC236}">
                <a16:creationId xmlns:a16="http://schemas.microsoft.com/office/drawing/2014/main" id="{36D428A2-8A4C-CE49-3A5E-CBB40FD872D0}"/>
              </a:ext>
            </a:extLst>
          </p:cNvPr>
          <p:cNvSpPr txBox="1"/>
          <p:nvPr/>
        </p:nvSpPr>
        <p:spPr>
          <a:xfrm>
            <a:off x="4425891" y="4924619"/>
            <a:ext cx="17037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MODELLAZIONE 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11" name="TextBox 199">
            <a:extLst>
              <a:ext uri="{FF2B5EF4-FFF2-40B4-BE49-F238E27FC236}">
                <a16:creationId xmlns:a16="http://schemas.microsoft.com/office/drawing/2014/main" id="{4475F6FD-2463-ADB6-EA34-015DC7CAF8F3}"/>
              </a:ext>
            </a:extLst>
          </p:cNvPr>
          <p:cNvSpPr txBox="1"/>
          <p:nvPr/>
        </p:nvSpPr>
        <p:spPr>
          <a:xfrm>
            <a:off x="6228061" y="2940437"/>
            <a:ext cx="172667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SOLUZIONE OTTIMA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13" name="TextBox 201">
            <a:extLst>
              <a:ext uri="{FF2B5EF4-FFF2-40B4-BE49-F238E27FC236}">
                <a16:creationId xmlns:a16="http://schemas.microsoft.com/office/drawing/2014/main" id="{5A76815C-F29C-1CC0-1984-5145B3A91550}"/>
              </a:ext>
            </a:extLst>
          </p:cNvPr>
          <p:cNvSpPr txBox="1"/>
          <p:nvPr/>
        </p:nvSpPr>
        <p:spPr>
          <a:xfrm>
            <a:off x="8124177" y="4771446"/>
            <a:ext cx="156302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SOLUZIONE GREEDY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15" name="TextBox 203">
            <a:extLst>
              <a:ext uri="{FF2B5EF4-FFF2-40B4-BE49-F238E27FC236}">
                <a16:creationId xmlns:a16="http://schemas.microsoft.com/office/drawing/2014/main" id="{AB43B3C9-79FB-529A-FE28-B875E462B044}"/>
              </a:ext>
            </a:extLst>
          </p:cNvPr>
          <p:cNvSpPr txBox="1"/>
          <p:nvPr/>
        </p:nvSpPr>
        <p:spPr>
          <a:xfrm>
            <a:off x="9927692" y="3078934"/>
            <a:ext cx="156302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CONFRONTO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17" name="Oval 2">
            <a:extLst>
              <a:ext uri="{FF2B5EF4-FFF2-40B4-BE49-F238E27FC236}">
                <a16:creationId xmlns:a16="http://schemas.microsoft.com/office/drawing/2014/main" id="{42DBD15E-ACE6-6990-D763-E93A5E57E0AC}"/>
              </a:ext>
            </a:extLst>
          </p:cNvPr>
          <p:cNvSpPr>
            <a:spLocks noChangeAspect="1"/>
          </p:cNvSpPr>
          <p:nvPr/>
        </p:nvSpPr>
        <p:spPr>
          <a:xfrm>
            <a:off x="2865740" y="3538665"/>
            <a:ext cx="1200329" cy="1200329"/>
          </a:xfrm>
          <a:prstGeom prst="ellipse">
            <a:avLst/>
          </a:prstGeom>
          <a:solidFill>
            <a:srgbClr val="A70000"/>
          </a:solidFill>
          <a:ln>
            <a:solidFill>
              <a:srgbClr val="A7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70000"/>
              </a:solidFill>
            </a:endParaRPr>
          </a:p>
        </p:txBody>
      </p:sp>
      <p:sp>
        <p:nvSpPr>
          <p:cNvPr id="18" name="Freeform: Shape 5">
            <a:extLst>
              <a:ext uri="{FF2B5EF4-FFF2-40B4-BE49-F238E27FC236}">
                <a16:creationId xmlns:a16="http://schemas.microsoft.com/office/drawing/2014/main" id="{09A3BB69-7531-AF1E-EE2F-373A7A4EDB40}"/>
              </a:ext>
            </a:extLst>
          </p:cNvPr>
          <p:cNvSpPr>
            <a:spLocks noChangeAspect="1"/>
          </p:cNvSpPr>
          <p:nvPr/>
        </p:nvSpPr>
        <p:spPr>
          <a:xfrm>
            <a:off x="2905751" y="3578676"/>
            <a:ext cx="1120307" cy="92511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2">
            <a:extLst>
              <a:ext uri="{FF2B5EF4-FFF2-40B4-BE49-F238E27FC236}">
                <a16:creationId xmlns:a16="http://schemas.microsoft.com/office/drawing/2014/main" id="{DE3D8727-D0CE-5245-F7FE-FA1D53E5B18A}"/>
              </a:ext>
            </a:extLst>
          </p:cNvPr>
          <p:cNvSpPr>
            <a:spLocks noChangeAspect="1"/>
          </p:cNvSpPr>
          <p:nvPr/>
        </p:nvSpPr>
        <p:spPr>
          <a:xfrm>
            <a:off x="1046227" y="3553973"/>
            <a:ext cx="1200329" cy="1200329"/>
          </a:xfrm>
          <a:prstGeom prst="ellipse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70000"/>
              </a:solidFill>
            </a:endParaRPr>
          </a:p>
        </p:txBody>
      </p:sp>
      <p:sp>
        <p:nvSpPr>
          <p:cNvPr id="20" name="Freeform: Shape 5">
            <a:extLst>
              <a:ext uri="{FF2B5EF4-FFF2-40B4-BE49-F238E27FC236}">
                <a16:creationId xmlns:a16="http://schemas.microsoft.com/office/drawing/2014/main" id="{06FCE0EE-0A36-3044-832D-78BBCED390A5}"/>
              </a:ext>
            </a:extLst>
          </p:cNvPr>
          <p:cNvSpPr>
            <a:spLocks noChangeAspect="1"/>
          </p:cNvSpPr>
          <p:nvPr/>
        </p:nvSpPr>
        <p:spPr>
          <a:xfrm>
            <a:off x="1086238" y="3593984"/>
            <a:ext cx="1120307" cy="92511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2">
            <a:extLst>
              <a:ext uri="{FF2B5EF4-FFF2-40B4-BE49-F238E27FC236}">
                <a16:creationId xmlns:a16="http://schemas.microsoft.com/office/drawing/2014/main" id="{5B4D6ED1-E982-6690-68CC-D6861333D70F}"/>
              </a:ext>
            </a:extLst>
          </p:cNvPr>
          <p:cNvSpPr>
            <a:spLocks noChangeAspect="1"/>
          </p:cNvSpPr>
          <p:nvPr/>
        </p:nvSpPr>
        <p:spPr>
          <a:xfrm>
            <a:off x="6486199" y="3553973"/>
            <a:ext cx="1200329" cy="12003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5">
            <a:extLst>
              <a:ext uri="{FF2B5EF4-FFF2-40B4-BE49-F238E27FC236}">
                <a16:creationId xmlns:a16="http://schemas.microsoft.com/office/drawing/2014/main" id="{F9D0FACC-190C-7938-4BF8-6582291FB3D5}"/>
              </a:ext>
            </a:extLst>
          </p:cNvPr>
          <p:cNvSpPr>
            <a:spLocks noChangeAspect="1"/>
          </p:cNvSpPr>
          <p:nvPr/>
        </p:nvSpPr>
        <p:spPr>
          <a:xfrm>
            <a:off x="6526210" y="3593984"/>
            <a:ext cx="1120307" cy="92511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Oval 2">
            <a:extLst>
              <a:ext uri="{FF2B5EF4-FFF2-40B4-BE49-F238E27FC236}">
                <a16:creationId xmlns:a16="http://schemas.microsoft.com/office/drawing/2014/main" id="{A717B184-A3DD-0A3C-367C-10C316195C39}"/>
              </a:ext>
            </a:extLst>
          </p:cNvPr>
          <p:cNvSpPr>
            <a:spLocks noChangeAspect="1"/>
          </p:cNvSpPr>
          <p:nvPr/>
        </p:nvSpPr>
        <p:spPr>
          <a:xfrm>
            <a:off x="8305525" y="3553974"/>
            <a:ext cx="1200329" cy="1200329"/>
          </a:xfrm>
          <a:prstGeom prst="ellipse">
            <a:avLst/>
          </a:prstGeom>
          <a:solidFill>
            <a:srgbClr val="FF6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5">
            <a:extLst>
              <a:ext uri="{FF2B5EF4-FFF2-40B4-BE49-F238E27FC236}">
                <a16:creationId xmlns:a16="http://schemas.microsoft.com/office/drawing/2014/main" id="{A2D8383D-4C9C-74FC-362A-DAD7C30FFA58}"/>
              </a:ext>
            </a:extLst>
          </p:cNvPr>
          <p:cNvSpPr>
            <a:spLocks noChangeAspect="1"/>
          </p:cNvSpPr>
          <p:nvPr/>
        </p:nvSpPr>
        <p:spPr>
          <a:xfrm>
            <a:off x="8345536" y="3593985"/>
            <a:ext cx="1120307" cy="92511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">
            <a:extLst>
              <a:ext uri="{FF2B5EF4-FFF2-40B4-BE49-F238E27FC236}">
                <a16:creationId xmlns:a16="http://schemas.microsoft.com/office/drawing/2014/main" id="{044738C9-9D83-F9C4-D281-B453ADF1C455}"/>
              </a:ext>
            </a:extLst>
          </p:cNvPr>
          <p:cNvSpPr>
            <a:spLocks noChangeAspect="1"/>
          </p:cNvSpPr>
          <p:nvPr/>
        </p:nvSpPr>
        <p:spPr>
          <a:xfrm>
            <a:off x="10119898" y="3553973"/>
            <a:ext cx="1200329" cy="1200329"/>
          </a:xfrm>
          <a:prstGeom prst="ellipse">
            <a:avLst/>
          </a:prstGeom>
          <a:solidFill>
            <a:srgbClr val="FFAF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5">
            <a:extLst>
              <a:ext uri="{FF2B5EF4-FFF2-40B4-BE49-F238E27FC236}">
                <a16:creationId xmlns:a16="http://schemas.microsoft.com/office/drawing/2014/main" id="{08F01631-1001-8B08-2C0E-53102F7CBD1D}"/>
              </a:ext>
            </a:extLst>
          </p:cNvPr>
          <p:cNvSpPr>
            <a:spLocks noChangeAspect="1"/>
          </p:cNvSpPr>
          <p:nvPr/>
        </p:nvSpPr>
        <p:spPr>
          <a:xfrm>
            <a:off x="10159909" y="3593984"/>
            <a:ext cx="1120307" cy="92511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Oval 2">
            <a:extLst>
              <a:ext uri="{FF2B5EF4-FFF2-40B4-BE49-F238E27FC236}">
                <a16:creationId xmlns:a16="http://schemas.microsoft.com/office/drawing/2014/main" id="{23F4CA8A-5C44-71A3-BF96-2790D37C351C}"/>
              </a:ext>
            </a:extLst>
          </p:cNvPr>
          <p:cNvSpPr>
            <a:spLocks noChangeAspect="1"/>
          </p:cNvSpPr>
          <p:nvPr/>
        </p:nvSpPr>
        <p:spPr>
          <a:xfrm>
            <a:off x="4675876" y="3555765"/>
            <a:ext cx="1200329" cy="1200329"/>
          </a:xfrm>
          <a:prstGeom prst="ellipse">
            <a:avLst/>
          </a:prstGeom>
          <a:solidFill>
            <a:srgbClr val="D42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5">
            <a:extLst>
              <a:ext uri="{FF2B5EF4-FFF2-40B4-BE49-F238E27FC236}">
                <a16:creationId xmlns:a16="http://schemas.microsoft.com/office/drawing/2014/main" id="{26CA928C-442A-39D2-8800-79A87AA366A0}"/>
              </a:ext>
            </a:extLst>
          </p:cNvPr>
          <p:cNvSpPr>
            <a:spLocks noChangeAspect="1"/>
          </p:cNvSpPr>
          <p:nvPr/>
        </p:nvSpPr>
        <p:spPr>
          <a:xfrm>
            <a:off x="4715887" y="3595776"/>
            <a:ext cx="1120307" cy="92511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TextBox 223">
            <a:extLst>
              <a:ext uri="{FF2B5EF4-FFF2-40B4-BE49-F238E27FC236}">
                <a16:creationId xmlns:a16="http://schemas.microsoft.com/office/drawing/2014/main" id="{1BF09B6D-E38C-C71C-2407-04DA001BCD1F}"/>
              </a:ext>
            </a:extLst>
          </p:cNvPr>
          <p:cNvSpPr txBox="1"/>
          <p:nvPr/>
        </p:nvSpPr>
        <p:spPr>
          <a:xfrm>
            <a:off x="1066543" y="3831354"/>
            <a:ext cx="11815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A70000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rgbClr val="A70000"/>
              </a:solidFill>
              <a:cs typeface="Arial" pitchFamily="34" charset="0"/>
            </a:endParaRPr>
          </a:p>
        </p:txBody>
      </p:sp>
      <p:sp>
        <p:nvSpPr>
          <p:cNvPr id="30" name="TextBox 224">
            <a:extLst>
              <a:ext uri="{FF2B5EF4-FFF2-40B4-BE49-F238E27FC236}">
                <a16:creationId xmlns:a16="http://schemas.microsoft.com/office/drawing/2014/main" id="{9426825C-6705-086A-9D1B-6C2FB545C245}"/>
              </a:ext>
            </a:extLst>
          </p:cNvPr>
          <p:cNvSpPr txBox="1"/>
          <p:nvPr/>
        </p:nvSpPr>
        <p:spPr>
          <a:xfrm>
            <a:off x="6503781" y="3831355"/>
            <a:ext cx="11815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  <a:cs typeface="Arial" pitchFamily="34" charset="0"/>
              </a:rPr>
              <a:t>4</a:t>
            </a:r>
            <a:endParaRPr lang="ko-KR" altLang="en-US" sz="2400" b="1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31" name="TextBox 225">
            <a:extLst>
              <a:ext uri="{FF2B5EF4-FFF2-40B4-BE49-F238E27FC236}">
                <a16:creationId xmlns:a16="http://schemas.microsoft.com/office/drawing/2014/main" id="{F7DC8166-A543-FEF7-50F0-052BC204E10C}"/>
              </a:ext>
            </a:extLst>
          </p:cNvPr>
          <p:cNvSpPr txBox="1"/>
          <p:nvPr/>
        </p:nvSpPr>
        <p:spPr>
          <a:xfrm>
            <a:off x="8320373" y="3831357"/>
            <a:ext cx="11815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6968"/>
                </a:solidFill>
                <a:cs typeface="Arial" pitchFamily="34" charset="0"/>
              </a:rPr>
              <a:t>5</a:t>
            </a:r>
            <a:endParaRPr lang="ko-KR" altLang="en-US" sz="2400" b="1" dirty="0">
              <a:solidFill>
                <a:srgbClr val="FF6968"/>
              </a:solidFill>
              <a:cs typeface="Arial" pitchFamily="34" charset="0"/>
            </a:endParaRPr>
          </a:p>
        </p:txBody>
      </p:sp>
      <p:sp>
        <p:nvSpPr>
          <p:cNvPr id="32" name="TextBox 226">
            <a:extLst>
              <a:ext uri="{FF2B5EF4-FFF2-40B4-BE49-F238E27FC236}">
                <a16:creationId xmlns:a16="http://schemas.microsoft.com/office/drawing/2014/main" id="{651E27CB-F792-3885-8722-E19142CC8666}"/>
              </a:ext>
            </a:extLst>
          </p:cNvPr>
          <p:cNvSpPr txBox="1"/>
          <p:nvPr/>
        </p:nvSpPr>
        <p:spPr>
          <a:xfrm>
            <a:off x="10132012" y="3831357"/>
            <a:ext cx="118157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AFAF"/>
                </a:solidFill>
                <a:cs typeface="Arial" pitchFamily="34" charset="0"/>
              </a:rPr>
              <a:t>6</a:t>
            </a:r>
            <a:endParaRPr lang="ko-KR" altLang="en-US" sz="2400" b="1" dirty="0">
              <a:solidFill>
                <a:srgbClr val="FFAFAF"/>
              </a:solidFill>
              <a:cs typeface="Arial" pitchFamily="34" charset="0"/>
            </a:endParaRPr>
          </a:p>
        </p:txBody>
      </p:sp>
      <p:sp>
        <p:nvSpPr>
          <p:cNvPr id="33" name="TextBox 227">
            <a:extLst>
              <a:ext uri="{FF2B5EF4-FFF2-40B4-BE49-F238E27FC236}">
                <a16:creationId xmlns:a16="http://schemas.microsoft.com/office/drawing/2014/main" id="{77ECC5E3-F520-1B12-39A8-FDD6C768ACC5}"/>
              </a:ext>
            </a:extLst>
          </p:cNvPr>
          <p:cNvSpPr txBox="1"/>
          <p:nvPr/>
        </p:nvSpPr>
        <p:spPr>
          <a:xfrm>
            <a:off x="4685253" y="3833150"/>
            <a:ext cx="11815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D4211C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rgbClr val="D4211C"/>
              </a:solidFill>
              <a:cs typeface="Arial" pitchFamily="34" charset="0"/>
            </a:endParaRPr>
          </a:p>
        </p:txBody>
      </p:sp>
      <p:sp>
        <p:nvSpPr>
          <p:cNvPr id="34" name="TextBox 228">
            <a:extLst>
              <a:ext uri="{FF2B5EF4-FFF2-40B4-BE49-F238E27FC236}">
                <a16:creationId xmlns:a16="http://schemas.microsoft.com/office/drawing/2014/main" id="{C8744CBC-46A6-2D78-A56F-0D7B87D69BB3}"/>
              </a:ext>
            </a:extLst>
          </p:cNvPr>
          <p:cNvSpPr txBox="1"/>
          <p:nvPr/>
        </p:nvSpPr>
        <p:spPr>
          <a:xfrm>
            <a:off x="2875117" y="3810395"/>
            <a:ext cx="11815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A70000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rgbClr val="A70000"/>
              </a:solidFill>
              <a:cs typeface="Arial" pitchFamily="34" charset="0"/>
            </a:endParaRPr>
          </a:p>
        </p:txBody>
      </p:sp>
      <p:pic>
        <p:nvPicPr>
          <p:cNvPr id="1026" name="Picture 2" descr="Keyboard Type GIF - Keyboard Type Typing - Discover &amp; Share GIFs">
            <a:extLst>
              <a:ext uri="{FF2B5EF4-FFF2-40B4-BE49-F238E27FC236}">
                <a16:creationId xmlns:a16="http://schemas.microsoft.com/office/drawing/2014/main" id="{BB89D965-2134-CA66-E915-D006B8E96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168" y="1828224"/>
            <a:ext cx="1268445" cy="93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90744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805834-EC27-AEB6-6EA2-9790EC436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roadmap</a:t>
            </a:r>
          </a:p>
        </p:txBody>
      </p:sp>
      <p:cxnSp>
        <p:nvCxnSpPr>
          <p:cNvPr id="4" name="직선 연결선 192">
            <a:extLst>
              <a:ext uri="{FF2B5EF4-FFF2-40B4-BE49-F238E27FC236}">
                <a16:creationId xmlns:a16="http://schemas.microsoft.com/office/drawing/2014/main" id="{21206C8D-6028-9B3C-74C9-025A55D6EBD7}"/>
              </a:ext>
            </a:extLst>
          </p:cNvPr>
          <p:cNvCxnSpPr>
            <a:cxnSpLocks/>
          </p:cNvCxnSpPr>
          <p:nvPr/>
        </p:nvCxnSpPr>
        <p:spPr>
          <a:xfrm flipV="1">
            <a:off x="0" y="4181408"/>
            <a:ext cx="12192000" cy="258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193">
            <a:extLst>
              <a:ext uri="{FF2B5EF4-FFF2-40B4-BE49-F238E27FC236}">
                <a16:creationId xmlns:a16="http://schemas.microsoft.com/office/drawing/2014/main" id="{F14A83D6-31A8-DD28-D043-F9A554DE18A2}"/>
              </a:ext>
            </a:extLst>
          </p:cNvPr>
          <p:cNvSpPr txBox="1"/>
          <p:nvPr/>
        </p:nvSpPr>
        <p:spPr>
          <a:xfrm>
            <a:off x="796423" y="4776304"/>
            <a:ext cx="170371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DESCRIZIONE DEL PROBLEMA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7" name="TextBox 195">
            <a:extLst>
              <a:ext uri="{FF2B5EF4-FFF2-40B4-BE49-F238E27FC236}">
                <a16:creationId xmlns:a16="http://schemas.microsoft.com/office/drawing/2014/main" id="{238C4671-386C-FDC8-68D9-89D0898B4C7A}"/>
              </a:ext>
            </a:extLst>
          </p:cNvPr>
          <p:cNvSpPr txBox="1"/>
          <p:nvPr/>
        </p:nvSpPr>
        <p:spPr>
          <a:xfrm>
            <a:off x="2692079" y="2929567"/>
            <a:ext cx="156302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ESEMPIO DI INPUT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9" name="TextBox 197">
            <a:extLst>
              <a:ext uri="{FF2B5EF4-FFF2-40B4-BE49-F238E27FC236}">
                <a16:creationId xmlns:a16="http://schemas.microsoft.com/office/drawing/2014/main" id="{36D428A2-8A4C-CE49-3A5E-CBB40FD872D0}"/>
              </a:ext>
            </a:extLst>
          </p:cNvPr>
          <p:cNvSpPr txBox="1"/>
          <p:nvPr/>
        </p:nvSpPr>
        <p:spPr>
          <a:xfrm>
            <a:off x="4425891" y="4924619"/>
            <a:ext cx="17037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MODELLAZIONE 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11" name="TextBox 199">
            <a:extLst>
              <a:ext uri="{FF2B5EF4-FFF2-40B4-BE49-F238E27FC236}">
                <a16:creationId xmlns:a16="http://schemas.microsoft.com/office/drawing/2014/main" id="{4475F6FD-2463-ADB6-EA34-015DC7CAF8F3}"/>
              </a:ext>
            </a:extLst>
          </p:cNvPr>
          <p:cNvSpPr txBox="1"/>
          <p:nvPr/>
        </p:nvSpPr>
        <p:spPr>
          <a:xfrm>
            <a:off x="6228061" y="2940437"/>
            <a:ext cx="172667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SOLUZIONE OTTIMA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13" name="TextBox 201">
            <a:extLst>
              <a:ext uri="{FF2B5EF4-FFF2-40B4-BE49-F238E27FC236}">
                <a16:creationId xmlns:a16="http://schemas.microsoft.com/office/drawing/2014/main" id="{5A76815C-F29C-1CC0-1984-5145B3A91550}"/>
              </a:ext>
            </a:extLst>
          </p:cNvPr>
          <p:cNvSpPr txBox="1"/>
          <p:nvPr/>
        </p:nvSpPr>
        <p:spPr>
          <a:xfrm>
            <a:off x="8124177" y="4771446"/>
            <a:ext cx="156302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SOLUZIONE GREEDY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15" name="TextBox 203">
            <a:extLst>
              <a:ext uri="{FF2B5EF4-FFF2-40B4-BE49-F238E27FC236}">
                <a16:creationId xmlns:a16="http://schemas.microsoft.com/office/drawing/2014/main" id="{AB43B3C9-79FB-529A-FE28-B875E462B044}"/>
              </a:ext>
            </a:extLst>
          </p:cNvPr>
          <p:cNvSpPr txBox="1"/>
          <p:nvPr/>
        </p:nvSpPr>
        <p:spPr>
          <a:xfrm>
            <a:off x="9927692" y="3078934"/>
            <a:ext cx="156302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CONFRONTO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17" name="Oval 2">
            <a:extLst>
              <a:ext uri="{FF2B5EF4-FFF2-40B4-BE49-F238E27FC236}">
                <a16:creationId xmlns:a16="http://schemas.microsoft.com/office/drawing/2014/main" id="{42DBD15E-ACE6-6990-D763-E93A5E57E0AC}"/>
              </a:ext>
            </a:extLst>
          </p:cNvPr>
          <p:cNvSpPr>
            <a:spLocks noChangeAspect="1"/>
          </p:cNvSpPr>
          <p:nvPr/>
        </p:nvSpPr>
        <p:spPr>
          <a:xfrm>
            <a:off x="2865740" y="3538665"/>
            <a:ext cx="1200329" cy="1200329"/>
          </a:xfrm>
          <a:prstGeom prst="ellipse">
            <a:avLst/>
          </a:prstGeom>
          <a:solidFill>
            <a:srgbClr val="A70000"/>
          </a:solidFill>
          <a:ln>
            <a:solidFill>
              <a:srgbClr val="A7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70000"/>
              </a:solidFill>
            </a:endParaRPr>
          </a:p>
        </p:txBody>
      </p:sp>
      <p:sp>
        <p:nvSpPr>
          <p:cNvPr id="18" name="Freeform: Shape 5">
            <a:extLst>
              <a:ext uri="{FF2B5EF4-FFF2-40B4-BE49-F238E27FC236}">
                <a16:creationId xmlns:a16="http://schemas.microsoft.com/office/drawing/2014/main" id="{09A3BB69-7531-AF1E-EE2F-373A7A4EDB40}"/>
              </a:ext>
            </a:extLst>
          </p:cNvPr>
          <p:cNvSpPr>
            <a:spLocks noChangeAspect="1"/>
          </p:cNvSpPr>
          <p:nvPr/>
        </p:nvSpPr>
        <p:spPr>
          <a:xfrm>
            <a:off x="2905751" y="3578676"/>
            <a:ext cx="1120307" cy="92511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2">
            <a:extLst>
              <a:ext uri="{FF2B5EF4-FFF2-40B4-BE49-F238E27FC236}">
                <a16:creationId xmlns:a16="http://schemas.microsoft.com/office/drawing/2014/main" id="{DE3D8727-D0CE-5245-F7FE-FA1D53E5B18A}"/>
              </a:ext>
            </a:extLst>
          </p:cNvPr>
          <p:cNvSpPr>
            <a:spLocks noChangeAspect="1"/>
          </p:cNvSpPr>
          <p:nvPr/>
        </p:nvSpPr>
        <p:spPr>
          <a:xfrm>
            <a:off x="1046227" y="3553973"/>
            <a:ext cx="1200329" cy="1200329"/>
          </a:xfrm>
          <a:prstGeom prst="ellipse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70000"/>
              </a:solidFill>
            </a:endParaRPr>
          </a:p>
        </p:txBody>
      </p:sp>
      <p:sp>
        <p:nvSpPr>
          <p:cNvPr id="20" name="Freeform: Shape 5">
            <a:extLst>
              <a:ext uri="{FF2B5EF4-FFF2-40B4-BE49-F238E27FC236}">
                <a16:creationId xmlns:a16="http://schemas.microsoft.com/office/drawing/2014/main" id="{06FCE0EE-0A36-3044-832D-78BBCED390A5}"/>
              </a:ext>
            </a:extLst>
          </p:cNvPr>
          <p:cNvSpPr>
            <a:spLocks noChangeAspect="1"/>
          </p:cNvSpPr>
          <p:nvPr/>
        </p:nvSpPr>
        <p:spPr>
          <a:xfrm>
            <a:off x="1086238" y="3593984"/>
            <a:ext cx="1120307" cy="92511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2">
            <a:extLst>
              <a:ext uri="{FF2B5EF4-FFF2-40B4-BE49-F238E27FC236}">
                <a16:creationId xmlns:a16="http://schemas.microsoft.com/office/drawing/2014/main" id="{5B4D6ED1-E982-6690-68CC-D6861333D70F}"/>
              </a:ext>
            </a:extLst>
          </p:cNvPr>
          <p:cNvSpPr>
            <a:spLocks noChangeAspect="1"/>
          </p:cNvSpPr>
          <p:nvPr/>
        </p:nvSpPr>
        <p:spPr>
          <a:xfrm>
            <a:off x="6486199" y="3553973"/>
            <a:ext cx="1200329" cy="12003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5">
            <a:extLst>
              <a:ext uri="{FF2B5EF4-FFF2-40B4-BE49-F238E27FC236}">
                <a16:creationId xmlns:a16="http://schemas.microsoft.com/office/drawing/2014/main" id="{F9D0FACC-190C-7938-4BF8-6582291FB3D5}"/>
              </a:ext>
            </a:extLst>
          </p:cNvPr>
          <p:cNvSpPr>
            <a:spLocks noChangeAspect="1"/>
          </p:cNvSpPr>
          <p:nvPr/>
        </p:nvSpPr>
        <p:spPr>
          <a:xfrm>
            <a:off x="6526210" y="3593984"/>
            <a:ext cx="1120307" cy="92511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Oval 2">
            <a:extLst>
              <a:ext uri="{FF2B5EF4-FFF2-40B4-BE49-F238E27FC236}">
                <a16:creationId xmlns:a16="http://schemas.microsoft.com/office/drawing/2014/main" id="{A717B184-A3DD-0A3C-367C-10C316195C39}"/>
              </a:ext>
            </a:extLst>
          </p:cNvPr>
          <p:cNvSpPr>
            <a:spLocks noChangeAspect="1"/>
          </p:cNvSpPr>
          <p:nvPr/>
        </p:nvSpPr>
        <p:spPr>
          <a:xfrm>
            <a:off x="8305525" y="3553974"/>
            <a:ext cx="1200329" cy="1200329"/>
          </a:xfrm>
          <a:prstGeom prst="ellipse">
            <a:avLst/>
          </a:prstGeom>
          <a:solidFill>
            <a:srgbClr val="FF6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5">
            <a:extLst>
              <a:ext uri="{FF2B5EF4-FFF2-40B4-BE49-F238E27FC236}">
                <a16:creationId xmlns:a16="http://schemas.microsoft.com/office/drawing/2014/main" id="{A2D8383D-4C9C-74FC-362A-DAD7C30FFA58}"/>
              </a:ext>
            </a:extLst>
          </p:cNvPr>
          <p:cNvSpPr>
            <a:spLocks noChangeAspect="1"/>
          </p:cNvSpPr>
          <p:nvPr/>
        </p:nvSpPr>
        <p:spPr>
          <a:xfrm>
            <a:off x="8345536" y="3593985"/>
            <a:ext cx="1120307" cy="92511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">
            <a:extLst>
              <a:ext uri="{FF2B5EF4-FFF2-40B4-BE49-F238E27FC236}">
                <a16:creationId xmlns:a16="http://schemas.microsoft.com/office/drawing/2014/main" id="{044738C9-9D83-F9C4-D281-B453ADF1C455}"/>
              </a:ext>
            </a:extLst>
          </p:cNvPr>
          <p:cNvSpPr>
            <a:spLocks noChangeAspect="1"/>
          </p:cNvSpPr>
          <p:nvPr/>
        </p:nvSpPr>
        <p:spPr>
          <a:xfrm>
            <a:off x="10119898" y="3553973"/>
            <a:ext cx="1200329" cy="1200329"/>
          </a:xfrm>
          <a:prstGeom prst="ellipse">
            <a:avLst/>
          </a:prstGeom>
          <a:solidFill>
            <a:srgbClr val="FFAF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5">
            <a:extLst>
              <a:ext uri="{FF2B5EF4-FFF2-40B4-BE49-F238E27FC236}">
                <a16:creationId xmlns:a16="http://schemas.microsoft.com/office/drawing/2014/main" id="{08F01631-1001-8B08-2C0E-53102F7CBD1D}"/>
              </a:ext>
            </a:extLst>
          </p:cNvPr>
          <p:cNvSpPr>
            <a:spLocks noChangeAspect="1"/>
          </p:cNvSpPr>
          <p:nvPr/>
        </p:nvSpPr>
        <p:spPr>
          <a:xfrm>
            <a:off x="10159909" y="3593984"/>
            <a:ext cx="1120307" cy="92511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Oval 2">
            <a:extLst>
              <a:ext uri="{FF2B5EF4-FFF2-40B4-BE49-F238E27FC236}">
                <a16:creationId xmlns:a16="http://schemas.microsoft.com/office/drawing/2014/main" id="{23F4CA8A-5C44-71A3-BF96-2790D37C351C}"/>
              </a:ext>
            </a:extLst>
          </p:cNvPr>
          <p:cNvSpPr>
            <a:spLocks noChangeAspect="1"/>
          </p:cNvSpPr>
          <p:nvPr/>
        </p:nvSpPr>
        <p:spPr>
          <a:xfrm>
            <a:off x="4675876" y="3555765"/>
            <a:ext cx="1200329" cy="1200329"/>
          </a:xfrm>
          <a:prstGeom prst="ellipse">
            <a:avLst/>
          </a:prstGeom>
          <a:solidFill>
            <a:srgbClr val="D42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5">
            <a:extLst>
              <a:ext uri="{FF2B5EF4-FFF2-40B4-BE49-F238E27FC236}">
                <a16:creationId xmlns:a16="http://schemas.microsoft.com/office/drawing/2014/main" id="{26CA928C-442A-39D2-8800-79A87AA366A0}"/>
              </a:ext>
            </a:extLst>
          </p:cNvPr>
          <p:cNvSpPr>
            <a:spLocks noChangeAspect="1"/>
          </p:cNvSpPr>
          <p:nvPr/>
        </p:nvSpPr>
        <p:spPr>
          <a:xfrm>
            <a:off x="4715887" y="3595776"/>
            <a:ext cx="1120307" cy="92511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TextBox 223">
            <a:extLst>
              <a:ext uri="{FF2B5EF4-FFF2-40B4-BE49-F238E27FC236}">
                <a16:creationId xmlns:a16="http://schemas.microsoft.com/office/drawing/2014/main" id="{1BF09B6D-E38C-C71C-2407-04DA001BCD1F}"/>
              </a:ext>
            </a:extLst>
          </p:cNvPr>
          <p:cNvSpPr txBox="1"/>
          <p:nvPr/>
        </p:nvSpPr>
        <p:spPr>
          <a:xfrm>
            <a:off x="1066543" y="3831354"/>
            <a:ext cx="11815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A70000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rgbClr val="A70000"/>
              </a:solidFill>
              <a:cs typeface="Arial" pitchFamily="34" charset="0"/>
            </a:endParaRPr>
          </a:p>
        </p:txBody>
      </p:sp>
      <p:sp>
        <p:nvSpPr>
          <p:cNvPr id="30" name="TextBox 224">
            <a:extLst>
              <a:ext uri="{FF2B5EF4-FFF2-40B4-BE49-F238E27FC236}">
                <a16:creationId xmlns:a16="http://schemas.microsoft.com/office/drawing/2014/main" id="{9426825C-6705-086A-9D1B-6C2FB545C245}"/>
              </a:ext>
            </a:extLst>
          </p:cNvPr>
          <p:cNvSpPr txBox="1"/>
          <p:nvPr/>
        </p:nvSpPr>
        <p:spPr>
          <a:xfrm>
            <a:off x="6503781" y="3831355"/>
            <a:ext cx="11815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  <a:cs typeface="Arial" pitchFamily="34" charset="0"/>
              </a:rPr>
              <a:t>4</a:t>
            </a:r>
            <a:endParaRPr lang="ko-KR" altLang="en-US" sz="2400" b="1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31" name="TextBox 225">
            <a:extLst>
              <a:ext uri="{FF2B5EF4-FFF2-40B4-BE49-F238E27FC236}">
                <a16:creationId xmlns:a16="http://schemas.microsoft.com/office/drawing/2014/main" id="{F7DC8166-A543-FEF7-50F0-052BC204E10C}"/>
              </a:ext>
            </a:extLst>
          </p:cNvPr>
          <p:cNvSpPr txBox="1"/>
          <p:nvPr/>
        </p:nvSpPr>
        <p:spPr>
          <a:xfrm>
            <a:off x="8320373" y="3831357"/>
            <a:ext cx="11815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6968"/>
                </a:solidFill>
                <a:cs typeface="Arial" pitchFamily="34" charset="0"/>
              </a:rPr>
              <a:t>5</a:t>
            </a:r>
            <a:endParaRPr lang="ko-KR" altLang="en-US" sz="2400" b="1" dirty="0">
              <a:solidFill>
                <a:srgbClr val="FF6968"/>
              </a:solidFill>
              <a:cs typeface="Arial" pitchFamily="34" charset="0"/>
            </a:endParaRPr>
          </a:p>
        </p:txBody>
      </p:sp>
      <p:sp>
        <p:nvSpPr>
          <p:cNvPr id="32" name="TextBox 226">
            <a:extLst>
              <a:ext uri="{FF2B5EF4-FFF2-40B4-BE49-F238E27FC236}">
                <a16:creationId xmlns:a16="http://schemas.microsoft.com/office/drawing/2014/main" id="{651E27CB-F792-3885-8722-E19142CC8666}"/>
              </a:ext>
            </a:extLst>
          </p:cNvPr>
          <p:cNvSpPr txBox="1"/>
          <p:nvPr/>
        </p:nvSpPr>
        <p:spPr>
          <a:xfrm>
            <a:off x="10132012" y="3831357"/>
            <a:ext cx="118157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AFAF"/>
                </a:solidFill>
                <a:cs typeface="Arial" pitchFamily="34" charset="0"/>
              </a:rPr>
              <a:t>6</a:t>
            </a:r>
            <a:endParaRPr lang="ko-KR" altLang="en-US" sz="2400" b="1" dirty="0">
              <a:solidFill>
                <a:srgbClr val="FFAFAF"/>
              </a:solidFill>
              <a:cs typeface="Arial" pitchFamily="34" charset="0"/>
            </a:endParaRPr>
          </a:p>
        </p:txBody>
      </p:sp>
      <p:sp>
        <p:nvSpPr>
          <p:cNvPr id="33" name="TextBox 227">
            <a:extLst>
              <a:ext uri="{FF2B5EF4-FFF2-40B4-BE49-F238E27FC236}">
                <a16:creationId xmlns:a16="http://schemas.microsoft.com/office/drawing/2014/main" id="{77ECC5E3-F520-1B12-39A8-FDD6C768ACC5}"/>
              </a:ext>
            </a:extLst>
          </p:cNvPr>
          <p:cNvSpPr txBox="1"/>
          <p:nvPr/>
        </p:nvSpPr>
        <p:spPr>
          <a:xfrm>
            <a:off x="4685253" y="3833150"/>
            <a:ext cx="11815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D4211C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rgbClr val="D4211C"/>
              </a:solidFill>
              <a:cs typeface="Arial" pitchFamily="34" charset="0"/>
            </a:endParaRPr>
          </a:p>
        </p:txBody>
      </p:sp>
      <p:sp>
        <p:nvSpPr>
          <p:cNvPr id="34" name="TextBox 228">
            <a:extLst>
              <a:ext uri="{FF2B5EF4-FFF2-40B4-BE49-F238E27FC236}">
                <a16:creationId xmlns:a16="http://schemas.microsoft.com/office/drawing/2014/main" id="{C8744CBC-46A6-2D78-A56F-0D7B87D69BB3}"/>
              </a:ext>
            </a:extLst>
          </p:cNvPr>
          <p:cNvSpPr txBox="1"/>
          <p:nvPr/>
        </p:nvSpPr>
        <p:spPr>
          <a:xfrm>
            <a:off x="2875117" y="3810395"/>
            <a:ext cx="11815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A70000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rgbClr val="A70000"/>
              </a:solidFill>
              <a:cs typeface="Arial" pitchFamily="34" charset="0"/>
            </a:endParaRPr>
          </a:p>
        </p:txBody>
      </p:sp>
      <p:pic>
        <p:nvPicPr>
          <p:cNvPr id="3" name="Picture 2" descr="Keyboard Type GIF - Keyboard Type Typing - Discover &amp; Share GIFs">
            <a:extLst>
              <a:ext uri="{FF2B5EF4-FFF2-40B4-BE49-F238E27FC236}">
                <a16:creationId xmlns:a16="http://schemas.microsoft.com/office/drawing/2014/main" id="{A4417E34-7724-C048-F1F1-8D0994F17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368" y="1828129"/>
            <a:ext cx="1268445" cy="93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30696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93">
            <a:extLst>
              <a:ext uri="{FF2B5EF4-FFF2-40B4-BE49-F238E27FC236}">
                <a16:creationId xmlns:a16="http://schemas.microsoft.com/office/drawing/2014/main" id="{F14A83D6-31A8-DD28-D043-F9A554DE18A2}"/>
              </a:ext>
            </a:extLst>
          </p:cNvPr>
          <p:cNvSpPr txBox="1"/>
          <p:nvPr/>
        </p:nvSpPr>
        <p:spPr>
          <a:xfrm>
            <a:off x="57751" y="823318"/>
            <a:ext cx="471029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ESEMPIO DI INPUT</a:t>
            </a:r>
            <a:endParaRPr lang="ko-KR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19" name="Oval 2">
            <a:extLst>
              <a:ext uri="{FF2B5EF4-FFF2-40B4-BE49-F238E27FC236}">
                <a16:creationId xmlns:a16="http://schemas.microsoft.com/office/drawing/2014/main" id="{DE3D8727-D0CE-5245-F7FE-FA1D53E5B18A}"/>
              </a:ext>
            </a:extLst>
          </p:cNvPr>
          <p:cNvSpPr>
            <a:spLocks noChangeAspect="1"/>
          </p:cNvSpPr>
          <p:nvPr/>
        </p:nvSpPr>
        <p:spPr>
          <a:xfrm>
            <a:off x="988476" y="2641613"/>
            <a:ext cx="2128773" cy="2128773"/>
          </a:xfrm>
          <a:prstGeom prst="ellipse">
            <a:avLst/>
          </a:prstGeom>
          <a:solidFill>
            <a:srgbClr val="A70000"/>
          </a:solidFill>
          <a:ln>
            <a:solidFill>
              <a:srgbClr val="A7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70000"/>
              </a:solidFill>
            </a:endParaRPr>
          </a:p>
        </p:txBody>
      </p:sp>
      <p:sp>
        <p:nvSpPr>
          <p:cNvPr id="20" name="Freeform: Shape 5">
            <a:extLst>
              <a:ext uri="{FF2B5EF4-FFF2-40B4-BE49-F238E27FC236}">
                <a16:creationId xmlns:a16="http://schemas.microsoft.com/office/drawing/2014/main" id="{06FCE0EE-0A36-3044-832D-78BBCED390A5}"/>
              </a:ext>
            </a:extLst>
          </p:cNvPr>
          <p:cNvSpPr>
            <a:spLocks noChangeAspect="1"/>
          </p:cNvSpPr>
          <p:nvPr/>
        </p:nvSpPr>
        <p:spPr>
          <a:xfrm>
            <a:off x="1059434" y="2707023"/>
            <a:ext cx="1986855" cy="164068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TextBox 223">
            <a:extLst>
              <a:ext uri="{FF2B5EF4-FFF2-40B4-BE49-F238E27FC236}">
                <a16:creationId xmlns:a16="http://schemas.microsoft.com/office/drawing/2014/main" id="{1BF09B6D-E38C-C71C-2407-04DA001BCD1F}"/>
              </a:ext>
            </a:extLst>
          </p:cNvPr>
          <p:cNvSpPr txBox="1"/>
          <p:nvPr/>
        </p:nvSpPr>
        <p:spPr>
          <a:xfrm>
            <a:off x="1005105" y="3152001"/>
            <a:ext cx="2095511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000" b="1" dirty="0">
                <a:solidFill>
                  <a:srgbClr val="A70000"/>
                </a:solidFill>
                <a:cs typeface="Arial" pitchFamily="34" charset="0"/>
              </a:rPr>
              <a:t>2</a:t>
            </a:r>
            <a:endParaRPr lang="ko-KR" altLang="en-US" sz="3000" b="1" dirty="0">
              <a:solidFill>
                <a:srgbClr val="A70000"/>
              </a:solidFill>
              <a:cs typeface="Arial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839231F-68DC-7A15-19DE-0CCB311CB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7729" y="1655891"/>
            <a:ext cx="6789166" cy="4100215"/>
          </a:xfrm>
          <a:prstGeom prst="rect">
            <a:avLst/>
          </a:prstGeom>
        </p:spPr>
      </p:pic>
      <p:sp>
        <p:nvSpPr>
          <p:cNvPr id="6" name="Ovale 5">
            <a:extLst>
              <a:ext uri="{FF2B5EF4-FFF2-40B4-BE49-F238E27FC236}">
                <a16:creationId xmlns:a16="http://schemas.microsoft.com/office/drawing/2014/main" id="{0495862F-7652-CC16-EF94-774363236B63}"/>
              </a:ext>
            </a:extLst>
          </p:cNvPr>
          <p:cNvSpPr/>
          <p:nvPr/>
        </p:nvSpPr>
        <p:spPr>
          <a:xfrm>
            <a:off x="4397729" y="1655891"/>
            <a:ext cx="816109" cy="28720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" name="Connettore curvo 7">
            <a:extLst>
              <a:ext uri="{FF2B5EF4-FFF2-40B4-BE49-F238E27FC236}">
                <a16:creationId xmlns:a16="http://schemas.microsoft.com/office/drawing/2014/main" id="{3A0AF004-8001-2727-CA8E-E451A70C2288}"/>
              </a:ext>
            </a:extLst>
          </p:cNvPr>
          <p:cNvCxnSpPr>
            <a:cxnSpLocks/>
            <a:stCxn id="6" idx="2"/>
          </p:cNvCxnSpPr>
          <p:nvPr/>
        </p:nvCxnSpPr>
        <p:spPr>
          <a:xfrm rot="10800000" flipV="1">
            <a:off x="3956539" y="1799495"/>
            <a:ext cx="441191" cy="1840519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EBD49FF-1BC2-E63F-E678-BC99D2995259}"/>
              </a:ext>
            </a:extLst>
          </p:cNvPr>
          <p:cNvSpPr txBox="1"/>
          <p:nvPr/>
        </p:nvSpPr>
        <p:spPr>
          <a:xfrm>
            <a:off x="3202599" y="3640015"/>
            <a:ext cx="150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(R,S,U,P,M)</a:t>
            </a:r>
          </a:p>
        </p:txBody>
      </p:sp>
    </p:spTree>
    <p:extLst>
      <p:ext uri="{BB962C8B-B14F-4D97-AF65-F5344CB8AC3E}">
        <p14:creationId xmlns:p14="http://schemas.microsoft.com/office/powerpoint/2010/main" val="1762465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93">
            <a:extLst>
              <a:ext uri="{FF2B5EF4-FFF2-40B4-BE49-F238E27FC236}">
                <a16:creationId xmlns:a16="http://schemas.microsoft.com/office/drawing/2014/main" id="{F14A83D6-31A8-DD28-D043-F9A554DE18A2}"/>
              </a:ext>
            </a:extLst>
          </p:cNvPr>
          <p:cNvSpPr txBox="1"/>
          <p:nvPr/>
        </p:nvSpPr>
        <p:spPr>
          <a:xfrm>
            <a:off x="57751" y="823318"/>
            <a:ext cx="620237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OUTPUT CORRISPONDENTE</a:t>
            </a:r>
            <a:endParaRPr lang="ko-KR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19" name="Oval 2">
            <a:extLst>
              <a:ext uri="{FF2B5EF4-FFF2-40B4-BE49-F238E27FC236}">
                <a16:creationId xmlns:a16="http://schemas.microsoft.com/office/drawing/2014/main" id="{DE3D8727-D0CE-5245-F7FE-FA1D53E5B18A}"/>
              </a:ext>
            </a:extLst>
          </p:cNvPr>
          <p:cNvSpPr>
            <a:spLocks noChangeAspect="1"/>
          </p:cNvSpPr>
          <p:nvPr/>
        </p:nvSpPr>
        <p:spPr>
          <a:xfrm>
            <a:off x="988476" y="2641613"/>
            <a:ext cx="2128773" cy="2128773"/>
          </a:xfrm>
          <a:prstGeom prst="ellipse">
            <a:avLst/>
          </a:prstGeom>
          <a:solidFill>
            <a:srgbClr val="A70000"/>
          </a:solidFill>
          <a:ln>
            <a:solidFill>
              <a:srgbClr val="A7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70000"/>
              </a:solidFill>
            </a:endParaRPr>
          </a:p>
        </p:txBody>
      </p:sp>
      <p:sp>
        <p:nvSpPr>
          <p:cNvPr id="20" name="Freeform: Shape 5">
            <a:extLst>
              <a:ext uri="{FF2B5EF4-FFF2-40B4-BE49-F238E27FC236}">
                <a16:creationId xmlns:a16="http://schemas.microsoft.com/office/drawing/2014/main" id="{06FCE0EE-0A36-3044-832D-78BBCED390A5}"/>
              </a:ext>
            </a:extLst>
          </p:cNvPr>
          <p:cNvSpPr>
            <a:spLocks noChangeAspect="1"/>
          </p:cNvSpPr>
          <p:nvPr/>
        </p:nvSpPr>
        <p:spPr>
          <a:xfrm>
            <a:off x="1059434" y="2707023"/>
            <a:ext cx="1986855" cy="164068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TextBox 223">
            <a:extLst>
              <a:ext uri="{FF2B5EF4-FFF2-40B4-BE49-F238E27FC236}">
                <a16:creationId xmlns:a16="http://schemas.microsoft.com/office/drawing/2014/main" id="{1BF09B6D-E38C-C71C-2407-04DA001BCD1F}"/>
              </a:ext>
            </a:extLst>
          </p:cNvPr>
          <p:cNvSpPr txBox="1"/>
          <p:nvPr/>
        </p:nvSpPr>
        <p:spPr>
          <a:xfrm>
            <a:off x="1005105" y="3152001"/>
            <a:ext cx="2095511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000" b="1" dirty="0">
                <a:solidFill>
                  <a:srgbClr val="A70000"/>
                </a:solidFill>
                <a:cs typeface="Arial" pitchFamily="34" charset="0"/>
              </a:rPr>
              <a:t>2</a:t>
            </a:r>
            <a:endParaRPr lang="ko-KR" altLang="en-US" sz="3000" b="1" dirty="0">
              <a:solidFill>
                <a:srgbClr val="A70000"/>
              </a:solidFill>
              <a:cs typeface="Arial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FEEB91D-2D9F-8561-001C-85FCE982E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595" y="1782092"/>
            <a:ext cx="7271971" cy="3490546"/>
          </a:xfrm>
          <a:prstGeom prst="rect">
            <a:avLst/>
          </a:prstGeom>
        </p:spPr>
      </p:pic>
      <p:sp>
        <p:nvSpPr>
          <p:cNvPr id="8" name="Ovale 7">
            <a:extLst>
              <a:ext uri="{FF2B5EF4-FFF2-40B4-BE49-F238E27FC236}">
                <a16:creationId xmlns:a16="http://schemas.microsoft.com/office/drawing/2014/main" id="{F07783BB-3C6B-4F77-2499-DF990426F0A2}"/>
              </a:ext>
            </a:extLst>
          </p:cNvPr>
          <p:cNvSpPr/>
          <p:nvPr/>
        </p:nvSpPr>
        <p:spPr>
          <a:xfrm>
            <a:off x="3792387" y="1850064"/>
            <a:ext cx="816109" cy="28720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" name="Connettore curvo 8">
            <a:extLst>
              <a:ext uri="{FF2B5EF4-FFF2-40B4-BE49-F238E27FC236}">
                <a16:creationId xmlns:a16="http://schemas.microsoft.com/office/drawing/2014/main" id="{11E3966C-1BF8-69B1-5EC2-58739B711E7E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rot="10800000" flipV="1">
            <a:off x="3508671" y="1993668"/>
            <a:ext cx="283716" cy="1984707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124525C-6534-BAEB-4BA1-A4191402DDD5}"/>
              </a:ext>
            </a:extLst>
          </p:cNvPr>
          <p:cNvSpPr txBox="1"/>
          <p:nvPr/>
        </p:nvSpPr>
        <p:spPr>
          <a:xfrm>
            <a:off x="3100616" y="3978376"/>
            <a:ext cx="816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(</a:t>
            </a:r>
            <a:r>
              <a:rPr lang="it-IT" b="1" dirty="0" err="1">
                <a:solidFill>
                  <a:srgbClr val="FF0000"/>
                </a:solidFill>
              </a:rPr>
              <a:t>r,s,p</a:t>
            </a:r>
            <a:r>
              <a:rPr lang="it-IT" b="1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818859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hronicle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6E8E2"/>
      </a:lt2>
      <a:accent1>
        <a:srgbClr val="A996C6"/>
      </a:accent1>
      <a:accent2>
        <a:srgbClr val="AF7FBA"/>
      </a:accent2>
      <a:accent3>
        <a:srgbClr val="C593B9"/>
      </a:accent3>
      <a:accent4>
        <a:srgbClr val="BA7F94"/>
      </a:accent4>
      <a:accent5>
        <a:srgbClr val="C69996"/>
      </a:accent5>
      <a:accent6>
        <a:srgbClr val="BA9B7F"/>
      </a:accent6>
      <a:hlink>
        <a:srgbClr val="758A53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</TotalTime>
  <Words>771</Words>
  <Application>Microsoft Office PowerPoint</Application>
  <PresentationFormat>Widescreen</PresentationFormat>
  <Paragraphs>219</Paragraphs>
  <Slides>27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Calisto MT</vt:lpstr>
      <vt:lpstr>Cambria Math</vt:lpstr>
      <vt:lpstr>Univers Condensed</vt:lpstr>
      <vt:lpstr>Univers Condensed (Titoli)</vt:lpstr>
      <vt:lpstr>ChronicleVTI</vt:lpstr>
      <vt:lpstr>GOOGLE HASHCODE:  OPTIMIZE DATACENTER</vt:lpstr>
      <vt:lpstr>roadmap</vt:lpstr>
      <vt:lpstr>Presentazione standard di PowerPoint</vt:lpstr>
      <vt:lpstr>Presentazione standard di PowerPoint</vt:lpstr>
      <vt:lpstr>OBBIETTIVI</vt:lpstr>
      <vt:lpstr>roadmap</vt:lpstr>
      <vt:lpstr>roadmap</vt:lpstr>
      <vt:lpstr>Presentazione standard di PowerPoint</vt:lpstr>
      <vt:lpstr>Presentazione standard di PowerPoint</vt:lpstr>
      <vt:lpstr>roadmap</vt:lpstr>
      <vt:lpstr>roadmap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roadmap</vt:lpstr>
      <vt:lpstr>roadmap</vt:lpstr>
      <vt:lpstr>Presentazione standard di PowerPoint</vt:lpstr>
      <vt:lpstr>roadmap</vt:lpstr>
      <vt:lpstr>roadmap</vt:lpstr>
      <vt:lpstr>Presentazione standard di PowerPoint</vt:lpstr>
      <vt:lpstr>Presentazione standard di PowerPoint</vt:lpstr>
      <vt:lpstr>roadmap</vt:lpstr>
      <vt:lpstr>roadmap</vt:lpstr>
      <vt:lpstr>Presentazione standard di PowerPoint</vt:lpstr>
      <vt:lpstr>fine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INCIDENT HANDLING SMART TRIAGE</dc:title>
  <dc:creator>MARZIA PIROZZI</dc:creator>
  <cp:lastModifiedBy>Alberto Petillo</cp:lastModifiedBy>
  <cp:revision>8</cp:revision>
  <dcterms:created xsi:type="dcterms:W3CDTF">2023-07-15T11:15:10Z</dcterms:created>
  <dcterms:modified xsi:type="dcterms:W3CDTF">2024-07-17T13:54:46Z</dcterms:modified>
</cp:coreProperties>
</file>