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7f717be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7f717be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7ef3911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7ef3911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f717be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7f717be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f717be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f717be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7f717be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7f717be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7f717be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7f717be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f717be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f717be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7ef3911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7ef3911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7ef3911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7ef3911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7ef3911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7ef3911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doptium.net/temurin/releases/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Project Setup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“New project” or from Files &gt; “New Project.”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extra extensions are required for this IDE to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8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javax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swing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FF703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awt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Dimension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703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A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TestCode</a:t>
            </a:r>
            <a:endParaRPr sz="1050">
              <a:solidFill>
                <a:srgbClr val="00A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703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A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endParaRPr sz="1050">
              <a:solidFill>
                <a:srgbClr val="00A0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endParaRPr i="1" sz="1050">
              <a:solidFill>
                <a:srgbClr val="99F3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99F3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i="1" lang="en" sz="1050">
                <a:solidFill>
                  <a:srgbClr val="FF703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FF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setPreferredSize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Dimension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FFC69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label_1 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FF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"Hi "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FF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"user.name"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FFB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", how are you?"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label_1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050">
                <a:solidFill>
                  <a:srgbClr val="FFC69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FFC69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99F3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SwingUtilities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invokeLater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703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FFC69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program 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FF669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MyWindow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program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pack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program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setLocationRelativeTo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program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B4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000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99F3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DDD3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DD3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FFB9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DDD3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DD3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25" y="971400"/>
            <a:ext cx="3671100" cy="3778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will be almost thorough dive into creating GUI with Swing: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Drawing on the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Painting custom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global Look and Feels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code design in Swing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Swing?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Swing is a pure-Java desktop GUI creation toolkit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you to create GUI without installing any third party libraries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easy to use with its imperative nature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Highly easy to customize/use yet super powerful at its core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17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 Imperative GUI Building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opposite of declarative GUI building, instead of repainting everything in the GUI when something like a variable changes, we call things like “</a:t>
            </a:r>
            <a:r>
              <a:rPr lang="en"/>
              <a:t>setMyText</a:t>
            </a:r>
            <a:r>
              <a:rPr lang="en"/>
              <a:t>” or “setBackground”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but who uses Swing?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many modern day Java courses, Swing is covered for their basis (e.g. APCSA)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JetBrains</a:t>
            </a:r>
            <a:r>
              <a:rPr lang="en"/>
              <a:t> - They build all of their products such as JetBrains, CLion, PyCharm under their own Swing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Minecraft</a:t>
            </a:r>
            <a:r>
              <a:rPr lang="en"/>
              <a:t> - Yes, most Minecraft mods utilize Java Swing for easy configuration.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many more applications are very specific…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your development environment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Runtime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Version: 17</a:t>
            </a:r>
            <a:endParaRPr/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Recommended Provider: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Adoptium Temurin: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https://adoptium.net/temurin/releases/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400" y="2140374"/>
            <a:ext cx="2428500" cy="24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Editor/IDE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your choice, but whichever gives you the best development experience: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(I would prefer you to use VSCode and IntelliJ as for </a:t>
            </a:r>
            <a:r>
              <a:rPr i="1" lang="en"/>
              <a:t>uniformity)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highlight>
                  <a:srgbClr val="0B5394"/>
                </a:highlight>
              </a:rPr>
              <a:t>VSCode</a:t>
            </a:r>
            <a:r>
              <a:rPr lang="en">
                <a:highlight>
                  <a:srgbClr val="0B5394"/>
                </a:highlight>
              </a:rPr>
              <a:t> - With the proper Java extensions</a:t>
            </a:r>
            <a:endParaRPr>
              <a:highlight>
                <a:srgbClr val="0B5394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>
                <a:solidFill>
                  <a:srgbClr val="000000"/>
                </a:solidFill>
                <a:highlight>
                  <a:srgbClr val="0B5394"/>
                </a:highlight>
              </a:rPr>
              <a:t>IntelliJ</a:t>
            </a:r>
            <a:r>
              <a:rPr lang="en">
                <a:solidFill>
                  <a:srgbClr val="000000"/>
                </a:solidFill>
                <a:highlight>
                  <a:srgbClr val="0B5394"/>
                </a:highlight>
              </a:rPr>
              <a:t> - Educational, Community, or Ultimate Edition</a:t>
            </a:r>
            <a:endParaRPr>
              <a:solidFill>
                <a:srgbClr val="000000"/>
              </a:solidFill>
              <a:highlight>
                <a:srgbClr val="0B5394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Eclipse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VIM/Emacs - not recommended but at your own discretion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Note: some editors may be paid, but </a:t>
            </a:r>
            <a:r>
              <a:rPr lang="en" sz="1300"/>
              <a:t>this course doesn’t require the paid aspect</a:t>
            </a:r>
            <a:endParaRPr sz="13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25" y="3780801"/>
            <a:ext cx="1114301" cy="11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850" y="3780801"/>
            <a:ext cx="1114299" cy="1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175" y="3743077"/>
            <a:ext cx="1188588" cy="11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2325" y="3741989"/>
            <a:ext cx="1114299" cy="111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9175" y="3743076"/>
            <a:ext cx="1114299" cy="111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setup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the extensions install page and search for “</a:t>
            </a:r>
            <a:r>
              <a:rPr b="1" lang="en"/>
              <a:t>Extension Pack for Java</a:t>
            </a:r>
            <a:r>
              <a:rPr lang="en"/>
              <a:t>”. Click install.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00" y="2060575"/>
            <a:ext cx="75628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