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695BB-531A-4FE4-87A7-64582B64ED09}" v="133" dt="2021-09-03T22:36:43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5B732-531F-4ABB-862C-08D355A87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F029F9-0CF8-49C2-B40A-376613FC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3A317D-9893-486F-988C-8E86B891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F2284-3951-43AF-B423-E2C99891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A427A8-082D-4780-8956-03DC1F2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9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CCE4F-2DFB-44FC-80E3-1065535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8EC0EB-AF5C-40F6-917C-1E845898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787C8B-4C0F-4547-AA02-69BFFC40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549DC-950C-41DD-A8A3-87157440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20ABA-EE9C-4FF8-AD31-15B6E36A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13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225DDC-9474-4A0D-BF93-BD3625EE1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76CE37-168F-4607-AC92-4B875A488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2C07D-CE35-4B91-9970-2462C3ED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9E358-72C5-4A82-AC63-AE6E00B7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66185-D4B2-4F6F-9817-5D8C045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96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3ED08-1DDE-4F61-8824-111A8F5B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13157-AE5C-4DB5-A42A-3BE353C5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1F811-B9EA-4810-9CA9-B68E75F5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816FD8-B596-4656-90A8-0F6C6DA0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CA8C1B-29EE-4D9A-8545-151876E4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26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D70F9-D237-4CC1-8315-30F56813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7D60E4-82B7-46A7-9AF9-5F0EA83B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A769FC-43E5-4DB0-8C70-3013580D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DEB1D-C1D7-4AFD-833D-DA3613A7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2B6706-110E-46A9-ADE2-EE65828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7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EFBEA-B8BB-4318-B97E-7C8EDFDA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512C3-0C25-4BF2-82FE-3C6FFA870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AFDE90-4A30-442F-8A84-516556252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5AA0F-9470-4A36-84D0-DC073817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160440-5D8D-4442-B41A-0526CC23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7400A7-BD9A-4D4D-8066-C0D30279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57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F28C0-F71D-4044-AB3E-7F1A7CA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9C011D-C699-4E68-B70C-B1044A5D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FBD34B-1755-4662-96B3-0E47FD944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154DA7-5C5F-4594-B3EA-2B850F74F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70B6B3-6C09-4F68-8242-7273365A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C6DD1E-45FF-4973-8CCF-A313FDE8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7625C6-621D-4416-934F-B33B4A32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972872-4BD0-4A17-BEB1-C1456DB1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29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5DA76-BAC3-4658-99D8-5880E29D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D2B284-1676-4E0F-8662-33F0133C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04062-75C7-4AB5-9223-8B850225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590A3B-CFC5-4EBC-9668-C71E084F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2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D74A63-38E2-4FA5-A179-1D1917AE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4E0E37-1A1D-44F6-B252-98C11584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14CC61-C522-4BD8-BFDD-7ABE471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7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ED4FC-8C76-426E-82A5-F2F05BBC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504A9-CAF4-461B-8512-DC0C96D5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3FC7C7-DA7A-42BB-8B07-84F5ED13F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92686C-FF87-4986-9763-EA7B46F9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19FDD-8B53-4615-B813-0CED29DD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298D69-09DC-4D89-90A3-EEFD5EF3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88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25BFB-823F-4986-BC27-2DA1C712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6DD080-0802-48EF-9BA1-2665B97B0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8A3437-EFD6-414C-81F3-9E3F64DB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F14DB3-1311-4360-9D1F-7157B923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860643-46EB-4810-8248-E734AEAF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297554-9950-4D42-AE94-D708C002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93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1E721A-066F-42A1-907F-EF3B61F6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1D36DB-0637-4C02-A415-3C139480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663ACA-B319-4ECA-B083-85C571A71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83A9-C2BA-49E0-B810-0C248223497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F1686-EE70-49E1-ACFC-BDA813034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8FB77-EA20-4874-8665-D3136A665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6479-C203-4BBE-8B36-F6A08AE92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6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C856403-3E7C-4828-8DBA-999D2CEE5382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CFB5E6A-047D-4B99-BDF7-253227CDD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90905"/>
              </p:ext>
            </p:extLst>
          </p:nvPr>
        </p:nvGraphicFramePr>
        <p:xfrm>
          <a:off x="2031999" y="120999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D3FF9939-7971-4ECF-AE8A-74B856881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4583"/>
              </p:ext>
            </p:extLst>
          </p:nvPr>
        </p:nvGraphicFramePr>
        <p:xfrm>
          <a:off x="2031999" y="186915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1BB60186-D58B-4EE5-A41E-73862374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0001"/>
              </p:ext>
            </p:extLst>
          </p:nvPr>
        </p:nvGraphicFramePr>
        <p:xfrm>
          <a:off x="2031999" y="252831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81C269B4-8DE1-4282-B611-8FA479FB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01302"/>
              </p:ext>
            </p:extLst>
          </p:nvPr>
        </p:nvGraphicFramePr>
        <p:xfrm>
          <a:off x="2031999" y="318748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164F0A7-180C-4F01-80B9-016C2EEC0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941"/>
              </p:ext>
            </p:extLst>
          </p:nvPr>
        </p:nvGraphicFramePr>
        <p:xfrm>
          <a:off x="2031999" y="38466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1D37672-D8F6-4107-9F56-D3EEA2103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38226"/>
              </p:ext>
            </p:extLst>
          </p:nvPr>
        </p:nvGraphicFramePr>
        <p:xfrm>
          <a:off x="2031999" y="450580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618202A4-F9A5-4694-A146-2B895F2B9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99928"/>
              </p:ext>
            </p:extLst>
          </p:nvPr>
        </p:nvGraphicFramePr>
        <p:xfrm>
          <a:off x="2031999" y="516496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FE687F44-0A40-4A3F-BC66-80D114887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23007"/>
              </p:ext>
            </p:extLst>
          </p:nvPr>
        </p:nvGraphicFramePr>
        <p:xfrm>
          <a:off x="2031999" y="582412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F5BD169-C960-4119-A60A-F9F21D195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50689"/>
              </p:ext>
            </p:extLst>
          </p:nvPr>
        </p:nvGraphicFramePr>
        <p:xfrm>
          <a:off x="2031999" y="648328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6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1F952E-A7D4-4832-BB03-6E2078DBDFEB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5F8ADEE-28BC-4383-AC22-FDF3D3C56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93457"/>
              </p:ext>
            </p:extLst>
          </p:nvPr>
        </p:nvGraphicFramePr>
        <p:xfrm>
          <a:off x="2031999" y="125684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2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1F952E-A7D4-4832-BB03-6E2078DBDFEB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5F8ADEE-28BC-4383-AC22-FDF3D3C56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98641"/>
              </p:ext>
            </p:extLst>
          </p:nvPr>
        </p:nvGraphicFramePr>
        <p:xfrm>
          <a:off x="2031999" y="125684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F03E29A-C8A5-4244-912A-ECF0E08FA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88491"/>
              </p:ext>
            </p:extLst>
          </p:nvPr>
        </p:nvGraphicFramePr>
        <p:xfrm>
          <a:off x="2031999" y="178774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6886B73-3D0D-4EF3-B463-E31CC66FE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53833"/>
              </p:ext>
            </p:extLst>
          </p:nvPr>
        </p:nvGraphicFramePr>
        <p:xfrm>
          <a:off x="2031999" y="231863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4884E5E-2D2F-428B-80CE-B1F2F1F42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23832"/>
              </p:ext>
            </p:extLst>
          </p:nvPr>
        </p:nvGraphicFramePr>
        <p:xfrm>
          <a:off x="2031999" y="284954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6724072-00B9-4EBC-8FF9-CD4344D22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70703"/>
              </p:ext>
            </p:extLst>
          </p:nvPr>
        </p:nvGraphicFramePr>
        <p:xfrm>
          <a:off x="2031999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6704773-EB0F-4938-B539-4AE77AF9F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72902"/>
              </p:ext>
            </p:extLst>
          </p:nvPr>
        </p:nvGraphicFramePr>
        <p:xfrm>
          <a:off x="2031999" y="400845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FA412D8-A5AC-4FC7-AE51-28959DBB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92994"/>
              </p:ext>
            </p:extLst>
          </p:nvPr>
        </p:nvGraphicFramePr>
        <p:xfrm>
          <a:off x="2031999" y="458791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4DD1EC2-C7AD-4BEA-BD02-3C26EB511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85974"/>
              </p:ext>
            </p:extLst>
          </p:nvPr>
        </p:nvGraphicFramePr>
        <p:xfrm>
          <a:off x="2031999" y="516736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F248323-5304-4952-A2F4-4767F2253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12267"/>
              </p:ext>
            </p:extLst>
          </p:nvPr>
        </p:nvGraphicFramePr>
        <p:xfrm>
          <a:off x="2031999" y="574682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AF858BE7-0E1B-4F50-8D49-4004573DB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87838"/>
              </p:ext>
            </p:extLst>
          </p:nvPr>
        </p:nvGraphicFramePr>
        <p:xfrm>
          <a:off x="2031999" y="632195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0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EEE6B5-5292-4372-BE13-691B87EE43B8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8B5F3B4-C32E-40AA-92D4-811C436C3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93697"/>
              </p:ext>
            </p:extLst>
          </p:nvPr>
        </p:nvGraphicFramePr>
        <p:xfrm>
          <a:off x="2031999" y="165148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0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EEE6B5-5292-4372-BE13-691B87EE43B8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8B5F3B4-C32E-40AA-92D4-811C436C3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25656"/>
              </p:ext>
            </p:extLst>
          </p:nvPr>
        </p:nvGraphicFramePr>
        <p:xfrm>
          <a:off x="2058990" y="136912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297B8BC-C111-4D3C-975C-4B2EAB651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95065"/>
              </p:ext>
            </p:extLst>
          </p:nvPr>
        </p:nvGraphicFramePr>
        <p:xfrm>
          <a:off x="2058990" y="190135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624DD15-E52E-4DC1-9083-2601A03FA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13994"/>
              </p:ext>
            </p:extLst>
          </p:nvPr>
        </p:nvGraphicFramePr>
        <p:xfrm>
          <a:off x="2058990" y="243358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D4D6629-B360-44AC-901C-212936187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6984"/>
              </p:ext>
            </p:extLst>
          </p:nvPr>
        </p:nvGraphicFramePr>
        <p:xfrm>
          <a:off x="2058990" y="296122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1565B62-57FE-4AF2-8010-9CE803291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36838"/>
              </p:ext>
            </p:extLst>
          </p:nvPr>
        </p:nvGraphicFramePr>
        <p:xfrm>
          <a:off x="2058990" y="348886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975CC0E-3D3C-4345-9D3D-F9323A314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87820"/>
              </p:ext>
            </p:extLst>
          </p:nvPr>
        </p:nvGraphicFramePr>
        <p:xfrm>
          <a:off x="2058990" y="401650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4ED381E-0348-4C6C-B167-A0B0A7A5E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32795"/>
              </p:ext>
            </p:extLst>
          </p:nvPr>
        </p:nvGraphicFramePr>
        <p:xfrm>
          <a:off x="2058990" y="454414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818C303-1C31-48B6-A8F5-61576282A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8776"/>
              </p:ext>
            </p:extLst>
          </p:nvPr>
        </p:nvGraphicFramePr>
        <p:xfrm>
          <a:off x="2058990" y="508967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FD9E8E-A75E-432B-BE2E-4E195B908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97937"/>
              </p:ext>
            </p:extLst>
          </p:nvPr>
        </p:nvGraphicFramePr>
        <p:xfrm>
          <a:off x="2058990" y="563591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A2E0D4B-EF52-4183-9728-9AD0E9371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5677"/>
              </p:ext>
            </p:extLst>
          </p:nvPr>
        </p:nvGraphicFramePr>
        <p:xfrm>
          <a:off x="2058990" y="61821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8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21208EB-8918-4E60-A48C-BA2AB900FE82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EC27376-4F54-43B7-8AC1-2EAA05CE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52344"/>
              </p:ext>
            </p:extLst>
          </p:nvPr>
        </p:nvGraphicFramePr>
        <p:xfrm>
          <a:off x="2031999" y="128659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4411D07-FCA0-4C91-8813-54CF18BC3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41511"/>
              </p:ext>
            </p:extLst>
          </p:nvPr>
        </p:nvGraphicFramePr>
        <p:xfrm>
          <a:off x="2031999" y="184724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D388347-DECD-4BB0-9C90-929764DA4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63733"/>
              </p:ext>
            </p:extLst>
          </p:nvPr>
        </p:nvGraphicFramePr>
        <p:xfrm>
          <a:off x="2031999" y="240788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8135783-2B67-43BD-99F1-A94C6DCAC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51660"/>
              </p:ext>
            </p:extLst>
          </p:nvPr>
        </p:nvGraphicFramePr>
        <p:xfrm>
          <a:off x="2031999" y="295930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C887F76-3BBE-4312-A279-211F8FB7A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69735"/>
              </p:ext>
            </p:extLst>
          </p:nvPr>
        </p:nvGraphicFramePr>
        <p:xfrm>
          <a:off x="2031999" y="352141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29ADEF1-D588-4AF1-8359-407226222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41534"/>
              </p:ext>
            </p:extLst>
          </p:nvPr>
        </p:nvGraphicFramePr>
        <p:xfrm>
          <a:off x="2031999" y="41187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BB8C1DA-A76B-4CBB-B229-5719B899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9015"/>
              </p:ext>
            </p:extLst>
          </p:nvPr>
        </p:nvGraphicFramePr>
        <p:xfrm>
          <a:off x="2031999" y="471598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AD2DF7B-1396-48FB-A48D-3F999D864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74090"/>
              </p:ext>
            </p:extLst>
          </p:nvPr>
        </p:nvGraphicFramePr>
        <p:xfrm>
          <a:off x="2031999" y="529097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5A97B84-42FF-48D5-A36F-07AD1FA5A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72983"/>
              </p:ext>
            </p:extLst>
          </p:nvPr>
        </p:nvGraphicFramePr>
        <p:xfrm>
          <a:off x="2031999" y="586596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12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651E1C5-2948-4CD8-885A-674B2672E4AB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8B82EF8-6220-4BE6-B72C-0D5AE18C8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65380"/>
              </p:ext>
            </p:extLst>
          </p:nvPr>
        </p:nvGraphicFramePr>
        <p:xfrm>
          <a:off x="2031999" y="130803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F998BDD-5AA5-4256-8D7A-06DDB0828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47909"/>
              </p:ext>
            </p:extLst>
          </p:nvPr>
        </p:nvGraphicFramePr>
        <p:xfrm>
          <a:off x="2031999" y="189011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178EB3E-A3B6-4EED-9F4D-5DC98847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68325"/>
              </p:ext>
            </p:extLst>
          </p:nvPr>
        </p:nvGraphicFramePr>
        <p:xfrm>
          <a:off x="2031999" y="249384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CCE37E7-6136-43E1-9C8D-D820D00CB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81318"/>
              </p:ext>
            </p:extLst>
          </p:nvPr>
        </p:nvGraphicFramePr>
        <p:xfrm>
          <a:off x="2031999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D5978B1-79CB-4090-8CF1-AB34C887A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36738"/>
              </p:ext>
            </p:extLst>
          </p:nvPr>
        </p:nvGraphicFramePr>
        <p:xfrm>
          <a:off x="2031999" y="362248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C11C644-DEEB-445A-BC1D-29F0CC00F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81760"/>
              </p:ext>
            </p:extLst>
          </p:nvPr>
        </p:nvGraphicFramePr>
        <p:xfrm>
          <a:off x="2031999" y="41868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8047DDD-D8A3-4550-A49C-19602888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57288"/>
              </p:ext>
            </p:extLst>
          </p:nvPr>
        </p:nvGraphicFramePr>
        <p:xfrm>
          <a:off x="2031999" y="475112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51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ABC7ACF-E1E4-4464-BC57-FAE8D6E826BD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173586E-B413-4DDD-8B89-0A3E27BD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1452"/>
              </p:ext>
            </p:extLst>
          </p:nvPr>
        </p:nvGraphicFramePr>
        <p:xfrm>
          <a:off x="2031999" y="12764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4E5E9C9-C2EF-4857-A966-48FD910CD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32121"/>
              </p:ext>
            </p:extLst>
          </p:nvPr>
        </p:nvGraphicFramePr>
        <p:xfrm>
          <a:off x="2031999" y="182684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6A13F11-455A-417A-AAB5-95DE8AF91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13785"/>
              </p:ext>
            </p:extLst>
          </p:nvPr>
        </p:nvGraphicFramePr>
        <p:xfrm>
          <a:off x="2031999" y="234974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DB79537-4935-420D-90A2-B8BD134AE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08995"/>
              </p:ext>
            </p:extLst>
          </p:nvPr>
        </p:nvGraphicFramePr>
        <p:xfrm>
          <a:off x="2031999" y="288968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01216AF-8ADD-4B51-9D67-A7822D96A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2177"/>
              </p:ext>
            </p:extLst>
          </p:nvPr>
        </p:nvGraphicFramePr>
        <p:xfrm>
          <a:off x="2031999" y="343734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1F9A73D-68F0-461B-A0CC-B22B2E74B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82958"/>
              </p:ext>
            </p:extLst>
          </p:nvPr>
        </p:nvGraphicFramePr>
        <p:xfrm>
          <a:off x="2031999" y="398501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C061C75-23D0-42A3-875F-3F881B66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05353"/>
              </p:ext>
            </p:extLst>
          </p:nvPr>
        </p:nvGraphicFramePr>
        <p:xfrm>
          <a:off x="2031999" y="453267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1ABC544-914B-42AB-BEE1-D6FA5EF6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43318"/>
              </p:ext>
            </p:extLst>
          </p:nvPr>
        </p:nvGraphicFramePr>
        <p:xfrm>
          <a:off x="2031999" y="508033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54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6CD3C7-FE3F-4883-BF69-26710FAFC811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C9BAD7A-D307-4572-A024-46F5FA3B4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0924"/>
              </p:ext>
            </p:extLst>
          </p:nvPr>
        </p:nvGraphicFramePr>
        <p:xfrm>
          <a:off x="2031999" y="14086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98B6D7B-F49F-487E-A21B-5AFA6E3C5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24664"/>
              </p:ext>
            </p:extLst>
          </p:nvPr>
        </p:nvGraphicFramePr>
        <p:xfrm>
          <a:off x="2031999" y="190596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5A48979-1CB5-4EEB-9ECD-7C3CAE1F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32805"/>
              </p:ext>
            </p:extLst>
          </p:nvPr>
        </p:nvGraphicFramePr>
        <p:xfrm>
          <a:off x="2031999" y="240326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AA4FE59-74C3-445F-BE86-ECF4DE55E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19043"/>
              </p:ext>
            </p:extLst>
          </p:nvPr>
        </p:nvGraphicFramePr>
        <p:xfrm>
          <a:off x="2031999" y="291485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F146470-AB1A-40AA-AE6E-2D45C2933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96852"/>
              </p:ext>
            </p:extLst>
          </p:nvPr>
        </p:nvGraphicFramePr>
        <p:xfrm>
          <a:off x="2031999" y="342644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4FF1BBE-843D-46F2-BC1D-666097497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16359"/>
              </p:ext>
            </p:extLst>
          </p:nvPr>
        </p:nvGraphicFramePr>
        <p:xfrm>
          <a:off x="2031999" y="393803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2233974-2CE8-4F76-966E-640AAD771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11817"/>
              </p:ext>
            </p:extLst>
          </p:nvPr>
        </p:nvGraphicFramePr>
        <p:xfrm>
          <a:off x="2031999" y="444962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1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929F02-2C49-475D-A3DB-732A390DC0FE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8EE01BB-A05F-4491-B070-C9A2B75EE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35066"/>
              </p:ext>
            </p:extLst>
          </p:nvPr>
        </p:nvGraphicFramePr>
        <p:xfrm>
          <a:off x="2031999" y="136364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9DA7AF8-848D-4230-94A0-9FA70DEA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40166"/>
              </p:ext>
            </p:extLst>
          </p:nvPr>
        </p:nvGraphicFramePr>
        <p:xfrm>
          <a:off x="2031999" y="200133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1E7637A-791A-4E43-AF34-D80F33D3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91996"/>
              </p:ext>
            </p:extLst>
          </p:nvPr>
        </p:nvGraphicFramePr>
        <p:xfrm>
          <a:off x="2031999" y="263902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2323B6E-DC23-49A0-8521-A68B88C8D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65959"/>
              </p:ext>
            </p:extLst>
          </p:nvPr>
        </p:nvGraphicFramePr>
        <p:xfrm>
          <a:off x="2031999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FC6A858-6686-4F48-9999-4337CFC57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33695"/>
              </p:ext>
            </p:extLst>
          </p:nvPr>
        </p:nvGraphicFramePr>
        <p:xfrm>
          <a:off x="2031999" y="384813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AA27B32-26FE-40AF-8E43-D6068004D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4176"/>
              </p:ext>
            </p:extLst>
          </p:nvPr>
        </p:nvGraphicFramePr>
        <p:xfrm>
          <a:off x="2031999" y="448582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14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929F02-2C49-475D-A3DB-732A390DC0FE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8EE01BB-A05F-4491-B070-C9A2B75EE852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36364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9DA7AF8-848D-4230-94A0-9FA70DEADAE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00133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1E7637A-791A-4E43-AF34-D80F33D33728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63902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2323B6E-DC23-49A0-8521-A68B88C8D9F6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FC6A858-6686-4F48-9999-4337CFC57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35252"/>
              </p:ext>
            </p:extLst>
          </p:nvPr>
        </p:nvGraphicFramePr>
        <p:xfrm>
          <a:off x="2031999" y="384813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96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B8F1428-8B03-451F-A734-762526B803E2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A6BDFEF-3110-433E-929F-2E6DFFABD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94693"/>
              </p:ext>
            </p:extLst>
          </p:nvPr>
        </p:nvGraphicFramePr>
        <p:xfrm>
          <a:off x="2032000" y="11879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5CDE809-25ED-442F-B07F-521A2A841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25155"/>
              </p:ext>
            </p:extLst>
          </p:nvPr>
        </p:nvGraphicFramePr>
        <p:xfrm>
          <a:off x="2038835" y="183537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6FDAD0D-F045-40E0-ABB9-A7BF81036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06848"/>
              </p:ext>
            </p:extLst>
          </p:nvPr>
        </p:nvGraphicFramePr>
        <p:xfrm>
          <a:off x="2038835" y="248279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F017264-2AE4-425D-902E-8A7A221DC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35203"/>
              </p:ext>
            </p:extLst>
          </p:nvPr>
        </p:nvGraphicFramePr>
        <p:xfrm>
          <a:off x="2038835" y="313021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A8567FC-6250-47CB-9FCA-B0F4BAC4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96491"/>
              </p:ext>
            </p:extLst>
          </p:nvPr>
        </p:nvGraphicFramePr>
        <p:xfrm>
          <a:off x="2038835" y="377763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419F05C-9CC5-4ACA-9D77-0E48C6FF7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24446"/>
              </p:ext>
            </p:extLst>
          </p:nvPr>
        </p:nvGraphicFramePr>
        <p:xfrm>
          <a:off x="2031999" y="44250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E277463-EC74-487A-8ADD-35B93AC2F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46676"/>
              </p:ext>
            </p:extLst>
          </p:nvPr>
        </p:nvGraphicFramePr>
        <p:xfrm>
          <a:off x="2038835" y="507247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F8ED3F4E-00BE-4423-AEE2-0D581C24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94454"/>
              </p:ext>
            </p:extLst>
          </p:nvPr>
        </p:nvGraphicFramePr>
        <p:xfrm>
          <a:off x="2038835" y="567004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7DD50D13-89E0-40C6-96A2-F63452100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02902"/>
              </p:ext>
            </p:extLst>
          </p:nvPr>
        </p:nvGraphicFramePr>
        <p:xfrm>
          <a:off x="2038835" y="622211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13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929F02-2C49-475D-A3DB-732A390DC0FE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8EE01BB-A05F-4491-B070-C9A2B75EE852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36364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9DA7AF8-848D-4230-94A0-9FA70DEADAE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00133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1E7637A-791A-4E43-AF34-D80F33D33728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63902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2323B6E-DC23-49A0-8521-A68B88C8D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63266"/>
              </p:ext>
            </p:extLst>
          </p:nvPr>
        </p:nvGraphicFramePr>
        <p:xfrm>
          <a:off x="2031999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7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929F02-2C49-475D-A3DB-732A390DC0FE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8EE01BB-A05F-4491-B070-C9A2B75EE852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36364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9DA7AF8-848D-4230-94A0-9FA70DEADAE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00133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1E7637A-791A-4E43-AF34-D80F33D33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50680"/>
              </p:ext>
            </p:extLst>
          </p:nvPr>
        </p:nvGraphicFramePr>
        <p:xfrm>
          <a:off x="2031999" y="263902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94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929F02-2C49-475D-A3DB-732A390DC0FE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8EE01BB-A05F-4491-B070-C9A2B75EE852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36364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9DA7AF8-848D-4230-94A0-9FA70DEA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47606"/>
              </p:ext>
            </p:extLst>
          </p:nvPr>
        </p:nvGraphicFramePr>
        <p:xfrm>
          <a:off x="2031999" y="200133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09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929F02-2C49-475D-A3DB-732A390DC0FE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9DA7AF8-848D-4230-94A0-9FA70DEADAE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00133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37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C4C432-823A-4766-874D-D7BE77A629B4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729F1E4-F44F-4F8D-A4FF-35429EA7A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8983"/>
              </p:ext>
            </p:extLst>
          </p:nvPr>
        </p:nvGraphicFramePr>
        <p:xfrm>
          <a:off x="2031999" y="114515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DA802E4-5797-48F9-B2E8-4CF237F98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3936"/>
              </p:ext>
            </p:extLst>
          </p:nvPr>
        </p:nvGraphicFramePr>
        <p:xfrm>
          <a:off x="2031999" y="174285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55B0BFC-A3E6-4939-9228-3410E0594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4728"/>
              </p:ext>
            </p:extLst>
          </p:nvPr>
        </p:nvGraphicFramePr>
        <p:xfrm>
          <a:off x="2031999" y="234056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95D0214-EFD0-42AD-AF3B-8B5EFFE52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83033"/>
              </p:ext>
            </p:extLst>
          </p:nvPr>
        </p:nvGraphicFramePr>
        <p:xfrm>
          <a:off x="2031999" y="293826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AEF5337-0C76-4769-9289-5FEF5410D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9349"/>
              </p:ext>
            </p:extLst>
          </p:nvPr>
        </p:nvGraphicFramePr>
        <p:xfrm>
          <a:off x="2031999" y="358818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A55A853-3B60-412F-8825-F324E2F5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11896"/>
              </p:ext>
            </p:extLst>
          </p:nvPr>
        </p:nvGraphicFramePr>
        <p:xfrm>
          <a:off x="2031999" y="423810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73C235-1B93-4358-8C9B-18F5DCFE8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91581"/>
              </p:ext>
            </p:extLst>
          </p:nvPr>
        </p:nvGraphicFramePr>
        <p:xfrm>
          <a:off x="2031999" y="488803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F37751E-7363-454E-A0CA-B5ED1FB2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50722"/>
              </p:ext>
            </p:extLst>
          </p:nvPr>
        </p:nvGraphicFramePr>
        <p:xfrm>
          <a:off x="2031999" y="552743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681FA26F-3F1C-4BB0-965D-04A4BFBF5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05195"/>
              </p:ext>
            </p:extLst>
          </p:nvPr>
        </p:nvGraphicFramePr>
        <p:xfrm>
          <a:off x="2031999" y="616126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9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686C6A-1FD3-4BC7-A8FC-2AF064CDAB21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014FB96-B37E-4E90-8931-88AD6B5DD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6574"/>
              </p:ext>
            </p:extLst>
          </p:nvPr>
        </p:nvGraphicFramePr>
        <p:xfrm>
          <a:off x="2031999" y="120712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30B9A11-404C-4042-96FF-56242EFC1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18081"/>
              </p:ext>
            </p:extLst>
          </p:nvPr>
        </p:nvGraphicFramePr>
        <p:xfrm>
          <a:off x="2031999" y="178101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CDC7C03-114B-4751-9918-0DE29E94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92806"/>
              </p:ext>
            </p:extLst>
          </p:nvPr>
        </p:nvGraphicFramePr>
        <p:xfrm>
          <a:off x="2031999" y="235489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5FC402C-F045-486E-802F-AEC25694F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87103"/>
              </p:ext>
            </p:extLst>
          </p:nvPr>
        </p:nvGraphicFramePr>
        <p:xfrm>
          <a:off x="2031999" y="292878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4AA9001-9F1B-4328-BD27-1CCBD337F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02338"/>
              </p:ext>
            </p:extLst>
          </p:nvPr>
        </p:nvGraphicFramePr>
        <p:xfrm>
          <a:off x="2031999" y="350266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6231887-094C-401A-A724-BCC42F200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07498"/>
              </p:ext>
            </p:extLst>
          </p:nvPr>
        </p:nvGraphicFramePr>
        <p:xfrm>
          <a:off x="2031999" y="40765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76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7B8F5C4-4C0F-4618-88A1-0A6AC9DDC12A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3C6DA3-1F23-47CF-A186-1A7ADE8FF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01163"/>
              </p:ext>
            </p:extLst>
          </p:nvPr>
        </p:nvGraphicFramePr>
        <p:xfrm>
          <a:off x="2031999" y="130685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0CD77AE-D5C2-4506-85BE-AB00A57E1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26595"/>
              </p:ext>
            </p:extLst>
          </p:nvPr>
        </p:nvGraphicFramePr>
        <p:xfrm>
          <a:off x="2031999" y="188774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8240DAD-42CE-493F-A2EB-D247B802A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74271"/>
              </p:ext>
            </p:extLst>
          </p:nvPr>
        </p:nvGraphicFramePr>
        <p:xfrm>
          <a:off x="2031999" y="246864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212E37C-0A29-47B9-BA15-79652E041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21476"/>
              </p:ext>
            </p:extLst>
          </p:nvPr>
        </p:nvGraphicFramePr>
        <p:xfrm>
          <a:off x="2031999" y="304953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6EA2F95-5919-4044-9884-58A4D897A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68418"/>
              </p:ext>
            </p:extLst>
          </p:nvPr>
        </p:nvGraphicFramePr>
        <p:xfrm>
          <a:off x="2031999" y="363043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19D8A03-3AD1-4627-8F5E-E466DF0CC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22352"/>
              </p:ext>
            </p:extLst>
          </p:nvPr>
        </p:nvGraphicFramePr>
        <p:xfrm>
          <a:off x="2031999" y="421133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5541AA4-C20B-4488-A8D0-896F30183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20048"/>
              </p:ext>
            </p:extLst>
          </p:nvPr>
        </p:nvGraphicFramePr>
        <p:xfrm>
          <a:off x="2031999" y="479222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31FBBFA-DB80-474A-BBAE-69A72814D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16910"/>
              </p:ext>
            </p:extLst>
          </p:nvPr>
        </p:nvGraphicFramePr>
        <p:xfrm>
          <a:off x="2031999" y="536573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45F1AA4E-CA0B-4922-AD91-F92A1E20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54882"/>
              </p:ext>
            </p:extLst>
          </p:nvPr>
        </p:nvGraphicFramePr>
        <p:xfrm>
          <a:off x="2031999" y="593923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E498CAD-8E6C-4586-A78B-E34ABBFC3378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FFFE519-BA51-4E97-9BC4-409AA4C3E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305"/>
              </p:ext>
            </p:extLst>
          </p:nvPr>
        </p:nvGraphicFramePr>
        <p:xfrm>
          <a:off x="2031999" y="112808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5D912E3-A7CE-41FC-96A2-A7840B8DB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06864"/>
              </p:ext>
            </p:extLst>
          </p:nvPr>
        </p:nvGraphicFramePr>
        <p:xfrm>
          <a:off x="2031999" y="171563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3EB09B2-5404-492D-AE4A-F0A04EDF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79573"/>
              </p:ext>
            </p:extLst>
          </p:nvPr>
        </p:nvGraphicFramePr>
        <p:xfrm>
          <a:off x="2031999" y="230318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D685CC2-C1A1-4F2C-AD0E-5966A8626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2834"/>
              </p:ext>
            </p:extLst>
          </p:nvPr>
        </p:nvGraphicFramePr>
        <p:xfrm>
          <a:off x="2031999" y="290341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8C2DA88-E9D7-4D59-9425-6D51B2DE0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76839"/>
              </p:ext>
            </p:extLst>
          </p:nvPr>
        </p:nvGraphicFramePr>
        <p:xfrm>
          <a:off x="2031999" y="350365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34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5A58AA-E7CC-4409-8923-2ED5CED99FD4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E6B5D02-BDA1-4B9D-9406-75D172376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81777"/>
              </p:ext>
            </p:extLst>
          </p:nvPr>
        </p:nvGraphicFramePr>
        <p:xfrm>
          <a:off x="2031999" y="114028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958D485-D252-4263-A678-CA34525E6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45252"/>
              </p:ext>
            </p:extLst>
          </p:nvPr>
        </p:nvGraphicFramePr>
        <p:xfrm>
          <a:off x="2031999" y="174002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C2C8DA5-B11C-4E52-A1D1-282AFBA3A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92015"/>
              </p:ext>
            </p:extLst>
          </p:nvPr>
        </p:nvGraphicFramePr>
        <p:xfrm>
          <a:off x="2031999" y="233977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A4F479C-9880-4703-A11C-BBA8B4A1D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73052"/>
              </p:ext>
            </p:extLst>
          </p:nvPr>
        </p:nvGraphicFramePr>
        <p:xfrm>
          <a:off x="2031999" y="293951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B62CB42-A21D-4B9A-BAC5-523073672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6783"/>
              </p:ext>
            </p:extLst>
          </p:nvPr>
        </p:nvGraphicFramePr>
        <p:xfrm>
          <a:off x="2031999" y="353926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4BEF8F0-2DCD-4EE9-BE77-737186416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23727"/>
              </p:ext>
            </p:extLst>
          </p:nvPr>
        </p:nvGraphicFramePr>
        <p:xfrm>
          <a:off x="2031999" y="413901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F56F141-C03D-49C9-B84E-709B28DA2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80492"/>
              </p:ext>
            </p:extLst>
          </p:nvPr>
        </p:nvGraphicFramePr>
        <p:xfrm>
          <a:off x="2031999" y="473875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F20360F-3C6E-4D4A-8578-277D35514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59280"/>
              </p:ext>
            </p:extLst>
          </p:nvPr>
        </p:nvGraphicFramePr>
        <p:xfrm>
          <a:off x="2031999" y="533850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6910ECC0-F588-4A39-B654-43683C232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69868"/>
              </p:ext>
            </p:extLst>
          </p:nvPr>
        </p:nvGraphicFramePr>
        <p:xfrm>
          <a:off x="2031999" y="593824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60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38458A-0819-4FBE-8148-3DEB247361F7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2DE57D7-177F-4132-893F-8D3879577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89066"/>
              </p:ext>
            </p:extLst>
          </p:nvPr>
        </p:nvGraphicFramePr>
        <p:xfrm>
          <a:off x="2031999" y="129590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17AEA78-2C17-49C7-B041-BA9214F25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81284"/>
              </p:ext>
            </p:extLst>
          </p:nvPr>
        </p:nvGraphicFramePr>
        <p:xfrm>
          <a:off x="2031999" y="186586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BC0F4C-7884-4C2B-9DE0-3A3110309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11008"/>
              </p:ext>
            </p:extLst>
          </p:nvPr>
        </p:nvGraphicFramePr>
        <p:xfrm>
          <a:off x="2031999" y="248949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01BC7DA-E6EB-4E70-A898-EA0BC829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16655"/>
              </p:ext>
            </p:extLst>
          </p:nvPr>
        </p:nvGraphicFramePr>
        <p:xfrm>
          <a:off x="2031999" y="311311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53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A3FB27-C80A-477A-A318-FDF7D13EDDE7}"/>
              </a:ext>
            </a:extLst>
          </p:cNvPr>
          <p:cNvSpPr txBox="1"/>
          <p:nvPr/>
        </p:nvSpPr>
        <p:spPr>
          <a:xfrm>
            <a:off x="4610657" y="26504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Bubble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1848C61-B14E-4476-BD96-035AC5D73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71712"/>
              </p:ext>
            </p:extLst>
          </p:nvPr>
        </p:nvGraphicFramePr>
        <p:xfrm>
          <a:off x="2031999" y="123269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D254F58-6B7A-455E-B103-271F10465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2578"/>
              </p:ext>
            </p:extLst>
          </p:nvPr>
        </p:nvGraphicFramePr>
        <p:xfrm>
          <a:off x="2031999" y="173943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BBC61A7-81BF-4F37-B44A-87F81033D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38079"/>
              </p:ext>
            </p:extLst>
          </p:nvPr>
        </p:nvGraphicFramePr>
        <p:xfrm>
          <a:off x="2031999" y="224618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DD6A966-C1F9-4CB6-B0CC-2CB426489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5796"/>
              </p:ext>
            </p:extLst>
          </p:nvPr>
        </p:nvGraphicFramePr>
        <p:xfrm>
          <a:off x="2031999" y="275292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B28CA3F-49DD-4416-9289-270C9EBC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56347"/>
              </p:ext>
            </p:extLst>
          </p:nvPr>
        </p:nvGraphicFramePr>
        <p:xfrm>
          <a:off x="2031999" y="325966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47CC4FA-1104-4C8A-AD4F-A12F3D855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48670"/>
              </p:ext>
            </p:extLst>
          </p:nvPr>
        </p:nvGraphicFramePr>
        <p:xfrm>
          <a:off x="2031999" y="377695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3643C1E-E19D-4A5E-97AE-1CD68F80A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70188"/>
              </p:ext>
            </p:extLst>
          </p:nvPr>
        </p:nvGraphicFramePr>
        <p:xfrm>
          <a:off x="2031999" y="429425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160EE08-7425-4E33-84C7-CF5FC470B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52472"/>
              </p:ext>
            </p:extLst>
          </p:nvPr>
        </p:nvGraphicFramePr>
        <p:xfrm>
          <a:off x="2031999" y="481154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6583F558-790C-4B7D-A3D6-65DE5F4A0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21975"/>
              </p:ext>
            </p:extLst>
          </p:nvPr>
        </p:nvGraphicFramePr>
        <p:xfrm>
          <a:off x="2031999" y="532883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A8402528-D437-48F5-BC60-A7C985D2E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373779"/>
              </p:ext>
            </p:extLst>
          </p:nvPr>
        </p:nvGraphicFramePr>
        <p:xfrm>
          <a:off x="2031999" y="584612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E39DF389-404B-4DA1-AA3A-F905B1395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5885"/>
              </p:ext>
            </p:extLst>
          </p:nvPr>
        </p:nvGraphicFramePr>
        <p:xfrm>
          <a:off x="2031999" y="636342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132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4113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5031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8580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6625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4130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341274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7548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48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32537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7660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49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88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94979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671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69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828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2366</Words>
  <Application>Microsoft Office PowerPoint</Application>
  <PresentationFormat>Widescreen</PresentationFormat>
  <Paragraphs>2343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Ericson de Jesus Oliveira</dc:creator>
  <cp:lastModifiedBy>Ericson de Jesus Oliveira</cp:lastModifiedBy>
  <cp:revision>1</cp:revision>
  <dcterms:created xsi:type="dcterms:W3CDTF">2021-09-03T20:38:46Z</dcterms:created>
  <dcterms:modified xsi:type="dcterms:W3CDTF">2021-09-03T22:38:03Z</dcterms:modified>
</cp:coreProperties>
</file>