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65C5E-04E8-44A5-BCCA-1EAEE2A07087}" v="70" dt="2021-09-03T20:31:26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3DCC5-00E7-4027-8651-56BD0E568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3B840-5D87-4126-82B6-B9DE208B3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33DD2-2B12-487A-8557-D8F6DD7C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52324A-A964-4544-B766-99303908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A5236B-94B6-4FA8-BA79-96F63490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1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A19C8-0A3F-47A3-A566-C4F18AB0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C51F6E-C63C-4884-B7BC-8719D6363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C14EC0-C1F1-479A-929B-BA6B0E82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4FD77-80E7-48AD-B3EB-79EB5699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FD23E-0BD0-4CF9-83C3-1CCFBAD7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44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DA495C-57FB-482F-BE0D-646041B0F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03F1AD-FA90-4938-AA5C-E16709153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33F55-9101-4F31-B2F3-E1FE9CE5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B434C-05AB-421D-AE00-9FC4B3E2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2ABF4-FDAA-4132-A175-F08ECBB6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8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DB4F-7628-445F-8459-1C17A956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95DE-6645-4649-A9CB-8E1A9D15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75A024-2EC7-4C4F-85B2-E5CAA556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B7090-20DD-4F4F-B4D1-95148C99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A552A-5DDD-4ED7-8FA0-C513F520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4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BFCFA-046C-40EB-AED5-50492643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C07558-ADD5-4D6C-9D64-734F19C6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50D39-6417-4569-A178-591B176C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30197-E645-4E95-A966-0AE3605C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9EB80-88A8-4CB3-83D0-A434C94D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27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016C1-6B1F-4A3E-A490-2401E227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2C0B3-4795-411C-B34C-1FD7C32C6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00384-6BEB-4670-B389-1B1435AD4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ABECFF-0C6F-4B37-A204-65970890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628C27-D0DD-409A-8FCC-7798C6A4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A07B02-5D31-47E6-BDDD-BFB7DFA5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1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0C77-82F6-4AC6-A9AB-FE2BE455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10F5A-5B49-44E6-A3C7-2C6910B8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5C3270-0F92-4CFA-99DE-22A4DBE8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39F2C1-D44F-48A2-BE19-85E1C251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DED812-5F77-4DC4-9490-E2B6C78C9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5F02B7-8258-433C-9069-F5A85740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1F9AF-5165-41E2-8D51-21E13B81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32F937-C1E1-4BE2-8511-8FC3FCEC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5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E1E8-42BD-44BA-A499-A0CBF51E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D22911-9DB0-40B1-9C6C-6B7ED84F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D846B7-1C92-4FEE-B410-F6E89D3A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844E36-10A4-4CD0-A804-A32489F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07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E3D45B-B9BF-4C1C-A5AA-2ECCD861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7F5698-FB12-44C0-AEA5-8F828BF2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A78E00-F410-4CFA-B044-B0EB9D26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5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A4BA5-F09B-423C-A870-9B776FB6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94F17-D6D2-4B41-A262-198F0B68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50CE3-2B00-43E4-B45B-263361479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97E8D-A6A5-4F45-B641-9B7C7758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7DEBD-96B1-45C3-A1C7-35AFD6AA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2465D-2F16-4A65-ACEF-1101C54D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8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9FDBD-0217-47AA-9D37-C17E6417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34BD63-D8E3-4156-BBF9-3729E6E54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F84E5-D0DC-4D1D-9904-B9760B1F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F7CCB-853E-47F0-BC71-07BECCBF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F0439A-93EA-4C51-B70B-FE14989A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FA2E7-6E9F-4AD1-9DFC-774B22AC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31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FE70E7-4711-4289-86AC-BC15776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7673F2-792D-444C-8B85-34D95A84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927B27-F817-40E3-900B-C1DA5B024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A54C-B057-439E-88CD-29BEA95C39A2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088B1-4B10-4A54-86DC-3FAF6AA7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D8C8A2-11DD-4914-BAA1-CBFB69C71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940BA-1E59-4DC2-A5E2-FFF7DC42A6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75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070AE18-AF78-4047-A93E-1D4F4602AF2E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0C41CD19-DD55-417A-940D-A00BE2257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95182"/>
              </p:ext>
            </p:extLst>
          </p:nvPr>
        </p:nvGraphicFramePr>
        <p:xfrm>
          <a:off x="2032000" y="159431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7646232-DA8A-43A3-9768-478842A4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75786"/>
              </p:ext>
            </p:extLst>
          </p:nvPr>
        </p:nvGraphicFramePr>
        <p:xfrm>
          <a:off x="2032000" y="221098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BEF7220-0628-420B-A6FC-F5EE6CE4A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77974"/>
              </p:ext>
            </p:extLst>
          </p:nvPr>
        </p:nvGraphicFramePr>
        <p:xfrm>
          <a:off x="2032000" y="282766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9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0778F0-6289-461D-9EB2-A4D32F48BCC1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2A5F683-F8EF-4114-92A4-9AA3F84E7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32240"/>
              </p:ext>
            </p:extLst>
          </p:nvPr>
        </p:nvGraphicFramePr>
        <p:xfrm>
          <a:off x="2032000" y="13982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0288B65-15D6-48AC-A335-7BCF753E7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42283"/>
              </p:ext>
            </p:extLst>
          </p:nvPr>
        </p:nvGraphicFramePr>
        <p:xfrm>
          <a:off x="2032000" y="20042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267CDDC-DAE0-4395-AEF6-DAB19D0B1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26335"/>
              </p:ext>
            </p:extLst>
          </p:nvPr>
        </p:nvGraphicFramePr>
        <p:xfrm>
          <a:off x="2032000" y="265860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39B3417-4977-4030-B1A2-27AB04B9E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69847"/>
              </p:ext>
            </p:extLst>
          </p:nvPr>
        </p:nvGraphicFramePr>
        <p:xfrm>
          <a:off x="2032000" y="32162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5D31C96-F23D-4119-A014-8602AC2E5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8286"/>
              </p:ext>
            </p:extLst>
          </p:nvPr>
        </p:nvGraphicFramePr>
        <p:xfrm>
          <a:off x="2032000" y="38222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390E580-CF94-435F-8DB6-BC8960E1E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38835"/>
              </p:ext>
            </p:extLst>
          </p:nvPr>
        </p:nvGraphicFramePr>
        <p:xfrm>
          <a:off x="2032000" y="44282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EDE883F-3334-4D6B-8C21-CC01666F5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58798"/>
              </p:ext>
            </p:extLst>
          </p:nvPr>
        </p:nvGraphicFramePr>
        <p:xfrm>
          <a:off x="2032000" y="50342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F315ABCD-7398-4E29-8A76-D77F6C67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22237"/>
              </p:ext>
            </p:extLst>
          </p:nvPr>
        </p:nvGraphicFramePr>
        <p:xfrm>
          <a:off x="2032000" y="563849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D5BE740-8EFD-43BB-86AC-E62E15A4DF96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63D5684-B4BF-4710-80C8-C71187D4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56753"/>
              </p:ext>
            </p:extLst>
          </p:nvPr>
        </p:nvGraphicFramePr>
        <p:xfrm>
          <a:off x="2032000" y="16628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FA3752B-6CF5-46D3-8ACA-2B1EA69DA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46213"/>
              </p:ext>
            </p:extLst>
          </p:nvPr>
        </p:nvGraphicFramePr>
        <p:xfrm>
          <a:off x="2032000" y="223931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6E1E8C2-E6E9-434F-9DE8-E2EB1C4F2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31843"/>
              </p:ext>
            </p:extLst>
          </p:nvPr>
        </p:nvGraphicFramePr>
        <p:xfrm>
          <a:off x="2032000" y="281577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3FA5B8D-CECA-4372-B736-0F6ECF1E0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76711"/>
              </p:ext>
            </p:extLst>
          </p:nvPr>
        </p:nvGraphicFramePr>
        <p:xfrm>
          <a:off x="2032000" y="339224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B1797C-5BEA-431A-A497-9068D6678BAA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8053D83-6C5B-43E8-94A8-9A59A296F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54090"/>
              </p:ext>
            </p:extLst>
          </p:nvPr>
        </p:nvGraphicFramePr>
        <p:xfrm>
          <a:off x="2032000" y="123214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55032B-9CB6-46B2-A592-E3D740837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28774"/>
              </p:ext>
            </p:extLst>
          </p:nvPr>
        </p:nvGraphicFramePr>
        <p:xfrm>
          <a:off x="2032000" y="18576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8E96C91-ACB2-462C-ACE8-14D4AA529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68727"/>
              </p:ext>
            </p:extLst>
          </p:nvPr>
        </p:nvGraphicFramePr>
        <p:xfrm>
          <a:off x="2032000" y="248306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5558733-2C3E-4CE0-BAA6-E7AF187C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22367"/>
              </p:ext>
            </p:extLst>
          </p:nvPr>
        </p:nvGraphicFramePr>
        <p:xfrm>
          <a:off x="2032000" y="305804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4363A82-B5C2-46C6-9802-DE1B6F97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65531"/>
              </p:ext>
            </p:extLst>
          </p:nvPr>
        </p:nvGraphicFramePr>
        <p:xfrm>
          <a:off x="2032000" y="363303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C760BB8-B367-4A72-B33D-FAF6E9EF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47626"/>
              </p:ext>
            </p:extLst>
          </p:nvPr>
        </p:nvGraphicFramePr>
        <p:xfrm>
          <a:off x="2032000" y="420802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3FC917A-0185-438F-AAE8-0295FC407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3335"/>
              </p:ext>
            </p:extLst>
          </p:nvPr>
        </p:nvGraphicFramePr>
        <p:xfrm>
          <a:off x="2032000" y="477673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459B69B-C5B9-44B5-8AB7-B192955A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995"/>
              </p:ext>
            </p:extLst>
          </p:nvPr>
        </p:nvGraphicFramePr>
        <p:xfrm>
          <a:off x="2032000" y="534544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A9E9B6DE-4FAD-4D60-8410-443879FEA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47954"/>
              </p:ext>
            </p:extLst>
          </p:nvPr>
        </p:nvGraphicFramePr>
        <p:xfrm>
          <a:off x="2032000" y="591416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6FF8BA14-8281-4692-8B28-3B23D9982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11253"/>
              </p:ext>
            </p:extLst>
          </p:nvPr>
        </p:nvGraphicFramePr>
        <p:xfrm>
          <a:off x="2032000" y="648287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5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BFB87B-EF07-4E34-BAED-60724DAE40D5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D7B78FA-DB15-4988-B1A0-4D6709CA7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75979"/>
              </p:ext>
            </p:extLst>
          </p:nvPr>
        </p:nvGraphicFramePr>
        <p:xfrm>
          <a:off x="2032000" y="128802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E5C2D0F-DDAD-4472-BC72-CA95D36CC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11816"/>
              </p:ext>
            </p:extLst>
          </p:nvPr>
        </p:nvGraphicFramePr>
        <p:xfrm>
          <a:off x="2032000" y="178382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E60EE05-E6A5-465B-883B-2BFAB4411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75357"/>
              </p:ext>
            </p:extLst>
          </p:nvPr>
        </p:nvGraphicFramePr>
        <p:xfrm>
          <a:off x="2032000" y="227963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3C64649-9E0B-44E6-AC55-D7DB151F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370172"/>
              </p:ext>
            </p:extLst>
          </p:nvPr>
        </p:nvGraphicFramePr>
        <p:xfrm>
          <a:off x="2032000" y="277543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A0B14E2-2682-4E62-9FC8-ACB98B061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78653"/>
              </p:ext>
            </p:extLst>
          </p:nvPr>
        </p:nvGraphicFramePr>
        <p:xfrm>
          <a:off x="2032000" y="327124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F0CB301-225F-4796-9A72-7B68C6E34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56780"/>
              </p:ext>
            </p:extLst>
          </p:nvPr>
        </p:nvGraphicFramePr>
        <p:xfrm>
          <a:off x="2032000" y="376705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5CD671C-67C3-427F-B081-B03CF27B3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38823"/>
              </p:ext>
            </p:extLst>
          </p:nvPr>
        </p:nvGraphicFramePr>
        <p:xfrm>
          <a:off x="2032000" y="426285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2A5D55C-7446-41C6-8046-DA7E1DD23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58146"/>
              </p:ext>
            </p:extLst>
          </p:nvPr>
        </p:nvGraphicFramePr>
        <p:xfrm>
          <a:off x="2032000" y="475866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7B2C10A-AA4B-4F87-AE8E-A84B525CE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26274"/>
              </p:ext>
            </p:extLst>
          </p:nvPr>
        </p:nvGraphicFramePr>
        <p:xfrm>
          <a:off x="2032000" y="524223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351F276-D112-48A0-9169-008D34E46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19209"/>
              </p:ext>
            </p:extLst>
          </p:nvPr>
        </p:nvGraphicFramePr>
        <p:xfrm>
          <a:off x="2032000" y="57258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2620263-49E8-4B52-8763-85435CA9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14620"/>
              </p:ext>
            </p:extLst>
          </p:nvPr>
        </p:nvGraphicFramePr>
        <p:xfrm>
          <a:off x="2032000" y="620939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9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4946263-4C8A-4651-813A-9B685DBE3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59516"/>
              </p:ext>
            </p:extLst>
          </p:nvPr>
        </p:nvGraphicFramePr>
        <p:xfrm>
          <a:off x="2032000" y="3784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834FB50-197E-4CB3-83E4-2CC92F4CD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74413"/>
              </p:ext>
            </p:extLst>
          </p:nvPr>
        </p:nvGraphicFramePr>
        <p:xfrm>
          <a:off x="2032000" y="87539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8449BB2-2E92-41F2-A88F-D433399E0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10498"/>
              </p:ext>
            </p:extLst>
          </p:nvPr>
        </p:nvGraphicFramePr>
        <p:xfrm>
          <a:off x="2032000" y="404928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87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1FF366-6410-42A9-B4D2-57E9924DEBA3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ACB32EB-C7DE-4FA5-BF3E-051D2B5C9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45622"/>
              </p:ext>
            </p:extLst>
          </p:nvPr>
        </p:nvGraphicFramePr>
        <p:xfrm>
          <a:off x="2032000" y="134584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1B2A5A5-BC1B-460E-9653-0A661C726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99818"/>
              </p:ext>
            </p:extLst>
          </p:nvPr>
        </p:nvGraphicFramePr>
        <p:xfrm>
          <a:off x="2032000" y="189947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8042683-5132-4A4B-92B4-2094C0E04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76637"/>
              </p:ext>
            </p:extLst>
          </p:nvPr>
        </p:nvGraphicFramePr>
        <p:xfrm>
          <a:off x="2032000" y="245310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9DF6A7F-E82B-4D8C-BC3F-C954BCFAD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02292"/>
              </p:ext>
            </p:extLst>
          </p:nvPr>
        </p:nvGraphicFramePr>
        <p:xfrm>
          <a:off x="2032000" y="30067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D064295-830F-45BA-92C7-50FEFFAB1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3529"/>
              </p:ext>
            </p:extLst>
          </p:nvPr>
        </p:nvGraphicFramePr>
        <p:xfrm>
          <a:off x="2032000" y="356036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AF4E917-C06C-4680-99A2-4A3A9D4DC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91958"/>
              </p:ext>
            </p:extLst>
          </p:nvPr>
        </p:nvGraphicFramePr>
        <p:xfrm>
          <a:off x="2032000" y="411399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236902E-8335-44CB-AF65-8FE6692C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81034"/>
              </p:ext>
            </p:extLst>
          </p:nvPr>
        </p:nvGraphicFramePr>
        <p:xfrm>
          <a:off x="2032000" y="466762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0EB6379-2E74-4584-A2F6-6FF581194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74274"/>
              </p:ext>
            </p:extLst>
          </p:nvPr>
        </p:nvGraphicFramePr>
        <p:xfrm>
          <a:off x="2032000" y="522125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9DB3833-255E-4F40-AAF1-5323B15B4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75106"/>
              </p:ext>
            </p:extLst>
          </p:nvPr>
        </p:nvGraphicFramePr>
        <p:xfrm>
          <a:off x="2032000" y="577488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A11CB79-55AB-4B45-BD29-BD7FB7F1E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90070"/>
              </p:ext>
            </p:extLst>
          </p:nvPr>
        </p:nvGraphicFramePr>
        <p:xfrm>
          <a:off x="2032000" y="631209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68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209D0B2-520A-40CB-B47A-9A30857EA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04642"/>
              </p:ext>
            </p:extLst>
          </p:nvPr>
        </p:nvGraphicFramePr>
        <p:xfrm>
          <a:off x="2032000" y="32210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DA55ABD-38B7-4F48-BB18-241FAE32A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55399"/>
              </p:ext>
            </p:extLst>
          </p:nvPr>
        </p:nvGraphicFramePr>
        <p:xfrm>
          <a:off x="2032000" y="88532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9037016-FF31-4D01-8215-A7B6D21E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72544"/>
              </p:ext>
            </p:extLst>
          </p:nvPr>
        </p:nvGraphicFramePr>
        <p:xfrm>
          <a:off x="2032000" y="461581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7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0E5DD8-0FFA-4BA9-9D4A-3C82546AA00F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71ED9BE-4185-4A42-8F11-9ED713BE5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41902"/>
              </p:ext>
            </p:extLst>
          </p:nvPr>
        </p:nvGraphicFramePr>
        <p:xfrm>
          <a:off x="2032000" y="14485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FE5307-AD33-4DFB-8FDA-C8DAC6632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71189"/>
              </p:ext>
            </p:extLst>
          </p:nvPr>
        </p:nvGraphicFramePr>
        <p:xfrm>
          <a:off x="2032000" y="191944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9AF5461-668A-44F5-98B6-E403BB0AD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73101"/>
              </p:ext>
            </p:extLst>
          </p:nvPr>
        </p:nvGraphicFramePr>
        <p:xfrm>
          <a:off x="2032000" y="242788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7454569-5099-4404-8499-BAF1CF9E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89472"/>
              </p:ext>
            </p:extLst>
          </p:nvPr>
        </p:nvGraphicFramePr>
        <p:xfrm>
          <a:off x="2032000" y="29363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B20F742-4E83-4A04-B834-3CC626C4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79284"/>
              </p:ext>
            </p:extLst>
          </p:nvPr>
        </p:nvGraphicFramePr>
        <p:xfrm>
          <a:off x="2032000" y="345222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BF402B2-3D8B-4999-8091-3777E1A91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43493"/>
              </p:ext>
            </p:extLst>
          </p:nvPr>
        </p:nvGraphicFramePr>
        <p:xfrm>
          <a:off x="2032000" y="396813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2DEC7FF-7C78-4186-92AE-AD80F947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602"/>
              </p:ext>
            </p:extLst>
          </p:nvPr>
        </p:nvGraphicFramePr>
        <p:xfrm>
          <a:off x="2032000" y="448403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9B0A160-560B-49D0-A7D2-D870B93F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43524"/>
              </p:ext>
            </p:extLst>
          </p:nvPr>
        </p:nvGraphicFramePr>
        <p:xfrm>
          <a:off x="2032000" y="50046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ACB87905-1D46-4B38-84EF-0B96D2E8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14537"/>
              </p:ext>
            </p:extLst>
          </p:nvPr>
        </p:nvGraphicFramePr>
        <p:xfrm>
          <a:off x="2032000" y="552045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407A9DA-3447-40E6-B1B2-CE3E89E4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33774"/>
              </p:ext>
            </p:extLst>
          </p:nvPr>
        </p:nvGraphicFramePr>
        <p:xfrm>
          <a:off x="2032000" y="603626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959BB4E-6309-4376-AA27-3AFAFFC44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45739"/>
              </p:ext>
            </p:extLst>
          </p:nvPr>
        </p:nvGraphicFramePr>
        <p:xfrm>
          <a:off x="2032000" y="41734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3E2ADB6-1F1D-479F-928E-07E0EEC04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3442"/>
              </p:ext>
            </p:extLst>
          </p:nvPr>
        </p:nvGraphicFramePr>
        <p:xfrm>
          <a:off x="2032000" y="92755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D34663B-97D0-4671-A89E-9A65D925B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33997"/>
              </p:ext>
            </p:extLst>
          </p:nvPr>
        </p:nvGraphicFramePr>
        <p:xfrm>
          <a:off x="2032000" y="143776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865B75B-402A-4797-A8F8-9B3DB93E8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83968"/>
              </p:ext>
            </p:extLst>
          </p:nvPr>
        </p:nvGraphicFramePr>
        <p:xfrm>
          <a:off x="2032000" y="194796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64CC31B-BA75-401B-8FB5-59362D71E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96812"/>
              </p:ext>
            </p:extLst>
          </p:nvPr>
        </p:nvGraphicFramePr>
        <p:xfrm>
          <a:off x="2032000" y="245817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95BB96D-0536-4299-B5F4-8FE9AEA26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83104"/>
              </p:ext>
            </p:extLst>
          </p:nvPr>
        </p:nvGraphicFramePr>
        <p:xfrm>
          <a:off x="2032000" y="297480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DC885B8-0FF3-4171-8FB2-AD7FE09C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63276"/>
              </p:ext>
            </p:extLst>
          </p:nvPr>
        </p:nvGraphicFramePr>
        <p:xfrm>
          <a:off x="2032000" y="506885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1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D95EE69-23E7-4D2B-B600-3C93DD1E5D2E}"/>
              </a:ext>
            </a:extLst>
          </p:cNvPr>
          <p:cNvSpPr txBox="1"/>
          <p:nvPr/>
        </p:nvSpPr>
        <p:spPr>
          <a:xfrm>
            <a:off x="4200939" y="477078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C33FD9C-1947-4B4C-AA29-1F4EE478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94482"/>
              </p:ext>
            </p:extLst>
          </p:nvPr>
        </p:nvGraphicFramePr>
        <p:xfrm>
          <a:off x="2032000" y="182481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F68FFA9-EC84-4D63-B47D-72996677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0884"/>
              </p:ext>
            </p:extLst>
          </p:nvPr>
        </p:nvGraphicFramePr>
        <p:xfrm>
          <a:off x="2032000" y="244148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0894BB9-7E18-4EA5-AD41-2E81646F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34424"/>
              </p:ext>
            </p:extLst>
          </p:nvPr>
        </p:nvGraphicFramePr>
        <p:xfrm>
          <a:off x="2032000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D63B92D-E9DA-493F-8D1F-EF6B9E3F5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93493"/>
              </p:ext>
            </p:extLst>
          </p:nvPr>
        </p:nvGraphicFramePr>
        <p:xfrm>
          <a:off x="2032000" y="120813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689634-7358-4B93-9D4A-EA7B3F25D0F0}"/>
              </a:ext>
            </a:extLst>
          </p:cNvPr>
          <p:cNvSpPr txBox="1"/>
          <p:nvPr/>
        </p:nvSpPr>
        <p:spPr>
          <a:xfrm>
            <a:off x="4200939" y="477078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2BF8AAE-FC38-4AF2-99B8-872466B9E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52976"/>
              </p:ext>
            </p:extLst>
          </p:nvPr>
        </p:nvGraphicFramePr>
        <p:xfrm>
          <a:off x="2442818" y="224219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32E444A-E673-4E0D-86B2-D8BC37BEF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76901"/>
              </p:ext>
            </p:extLst>
          </p:nvPr>
        </p:nvGraphicFramePr>
        <p:xfrm>
          <a:off x="2442818" y="28282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35B4E14-B696-4C3B-B436-62A4A3593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88398"/>
              </p:ext>
            </p:extLst>
          </p:nvPr>
        </p:nvGraphicFramePr>
        <p:xfrm>
          <a:off x="2442818" y="165619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08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3F13E5-D714-496B-A831-154E4AC09DF2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CDFAE51-AE94-4822-8044-A7AC2C838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33837"/>
              </p:ext>
            </p:extLst>
          </p:nvPr>
        </p:nvGraphicFramePr>
        <p:xfrm>
          <a:off x="2283792" y="215233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951ADE7-2914-4171-8511-B37947634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18435"/>
              </p:ext>
            </p:extLst>
          </p:nvPr>
        </p:nvGraphicFramePr>
        <p:xfrm>
          <a:off x="2283792" y="27969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4B07602-AEDA-403D-A4DE-2B874AF26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7574"/>
              </p:ext>
            </p:extLst>
          </p:nvPr>
        </p:nvGraphicFramePr>
        <p:xfrm>
          <a:off x="2283792" y="34415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F26D56C-434B-470E-8605-5A424C156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1380"/>
              </p:ext>
            </p:extLst>
          </p:nvPr>
        </p:nvGraphicFramePr>
        <p:xfrm>
          <a:off x="2283792" y="408618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4395CC8-D6F3-4BE1-B007-1F1D8B52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1376"/>
              </p:ext>
            </p:extLst>
          </p:nvPr>
        </p:nvGraphicFramePr>
        <p:xfrm>
          <a:off x="2283792" y="150772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1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34A0DA5-57C7-49E8-B628-D1069FCF9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44549"/>
              </p:ext>
            </p:extLst>
          </p:nvPr>
        </p:nvGraphicFramePr>
        <p:xfrm>
          <a:off x="2336800" y="166070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51831AF6-B070-4A4E-8267-6CE979302DBD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C11B149-CF9A-4A29-B07C-FB4BD6FC0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96956"/>
              </p:ext>
            </p:extLst>
          </p:nvPr>
        </p:nvGraphicFramePr>
        <p:xfrm>
          <a:off x="2336800" y="225042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1D30B61-5896-4D5B-9F8F-4386BB79B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92266"/>
              </p:ext>
            </p:extLst>
          </p:nvPr>
        </p:nvGraphicFramePr>
        <p:xfrm>
          <a:off x="2336800" y="284014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C98D44A-3059-4346-B2D5-5394C59D1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11379"/>
              </p:ext>
            </p:extLst>
          </p:nvPr>
        </p:nvGraphicFramePr>
        <p:xfrm>
          <a:off x="2336800" y="34290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1A307DA-744E-4904-BEE5-FFFDE1465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6076"/>
              </p:ext>
            </p:extLst>
          </p:nvPr>
        </p:nvGraphicFramePr>
        <p:xfrm>
          <a:off x="2336800" y="401785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36229DB-F50E-40E9-84C0-5A281A547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45466"/>
              </p:ext>
            </p:extLst>
          </p:nvPr>
        </p:nvGraphicFramePr>
        <p:xfrm>
          <a:off x="2336800" y="460670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7F8200D-BB82-4317-91CE-D58E769EF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10569"/>
              </p:ext>
            </p:extLst>
          </p:nvPr>
        </p:nvGraphicFramePr>
        <p:xfrm>
          <a:off x="2336800" y="519555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0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999F78-4429-478D-AA18-C2C8E07105EB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4592C97-DBC5-4B8D-BBF6-2DA11B846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202034"/>
              </p:ext>
            </p:extLst>
          </p:nvPr>
        </p:nvGraphicFramePr>
        <p:xfrm>
          <a:off x="2032000" y="148494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CC1BE0B-968E-4CCB-80F5-02291AB6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76529"/>
              </p:ext>
            </p:extLst>
          </p:nvPr>
        </p:nvGraphicFramePr>
        <p:xfrm>
          <a:off x="2032000" y="199225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333DEC6-9249-494A-BA46-85208F31B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50499"/>
              </p:ext>
            </p:extLst>
          </p:nvPr>
        </p:nvGraphicFramePr>
        <p:xfrm>
          <a:off x="2032000" y="249957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62D3469-6F24-4778-BBF1-EC76E977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22583"/>
              </p:ext>
            </p:extLst>
          </p:nvPr>
        </p:nvGraphicFramePr>
        <p:xfrm>
          <a:off x="2032000" y="300688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8D99DEE-9D92-42C5-A5C8-40210C78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61342"/>
              </p:ext>
            </p:extLst>
          </p:nvPr>
        </p:nvGraphicFramePr>
        <p:xfrm>
          <a:off x="2032000" y="351419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F1C9FDC-8FD4-443F-9E5D-5BB8EE103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37076"/>
              </p:ext>
            </p:extLst>
          </p:nvPr>
        </p:nvGraphicFramePr>
        <p:xfrm>
          <a:off x="2032000" y="40502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B7828A9-C7EF-46C0-BE87-DE2A347E7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18766"/>
              </p:ext>
            </p:extLst>
          </p:nvPr>
        </p:nvGraphicFramePr>
        <p:xfrm>
          <a:off x="2032000" y="462109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67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45F9DB-246C-43EA-82A2-BFC4ACC2788E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F33E440-4EC3-441C-A95C-326F9E97D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48179"/>
              </p:ext>
            </p:extLst>
          </p:nvPr>
        </p:nvGraphicFramePr>
        <p:xfrm>
          <a:off x="2032000" y="148033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9F47600-AD1D-4734-A418-811275D1B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17140"/>
              </p:ext>
            </p:extLst>
          </p:nvPr>
        </p:nvGraphicFramePr>
        <p:xfrm>
          <a:off x="2032000" y="201876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50BFDB3-44D2-46EE-BF69-528237B11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34237"/>
              </p:ext>
            </p:extLst>
          </p:nvPr>
        </p:nvGraphicFramePr>
        <p:xfrm>
          <a:off x="2032000" y="255719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B68C2C6-EFD9-4144-9945-05C4267C7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07580"/>
              </p:ext>
            </p:extLst>
          </p:nvPr>
        </p:nvGraphicFramePr>
        <p:xfrm>
          <a:off x="2032000" y="312153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B4F6E0C-2B8B-4CEC-B640-DA8E24656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91822"/>
              </p:ext>
            </p:extLst>
          </p:nvPr>
        </p:nvGraphicFramePr>
        <p:xfrm>
          <a:off x="2032000" y="368588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FC9B0FD-0E7D-4D91-AFA1-CEC0C08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73015"/>
              </p:ext>
            </p:extLst>
          </p:nvPr>
        </p:nvGraphicFramePr>
        <p:xfrm>
          <a:off x="2032000" y="425022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8A9B54-9796-4C97-80B6-49FD7CBD91E7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6E488DC-E697-4102-BF3F-8277A96CA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14366"/>
              </p:ext>
            </p:extLst>
          </p:nvPr>
        </p:nvGraphicFramePr>
        <p:xfrm>
          <a:off x="2032000" y="134800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7A663B1-E271-4678-90B7-055001973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92132"/>
              </p:ext>
            </p:extLst>
          </p:nvPr>
        </p:nvGraphicFramePr>
        <p:xfrm>
          <a:off x="2032000" y="190378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5815732-6D6A-4CD9-B9D7-A4E65F94B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60942"/>
              </p:ext>
            </p:extLst>
          </p:nvPr>
        </p:nvGraphicFramePr>
        <p:xfrm>
          <a:off x="2032000" y="245957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3EA3B1F-17C6-4991-9D5E-5FEEC29C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06400"/>
              </p:ext>
            </p:extLst>
          </p:nvPr>
        </p:nvGraphicFramePr>
        <p:xfrm>
          <a:off x="2032000" y="301535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D631473-7A9A-466F-9D4B-CE85C8533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64108"/>
              </p:ext>
            </p:extLst>
          </p:nvPr>
        </p:nvGraphicFramePr>
        <p:xfrm>
          <a:off x="2032000" y="357114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65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280BF9F-1DC0-456C-B227-A7965E1C4FCA}"/>
              </a:ext>
            </a:extLst>
          </p:cNvPr>
          <p:cNvSpPr txBox="1"/>
          <p:nvPr/>
        </p:nvSpPr>
        <p:spPr>
          <a:xfrm>
            <a:off x="4200939" y="331304"/>
            <a:ext cx="37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>
                <a:latin typeface="Consolas" panose="020B0609020204030204" pitchFamily="49" charset="0"/>
              </a:rPr>
              <a:t>Insertion</a:t>
            </a:r>
            <a:r>
              <a:rPr lang="pt-BR" sz="3600" dirty="0">
                <a:latin typeface="Consolas" panose="020B0609020204030204" pitchFamily="49" charset="0"/>
              </a:rPr>
              <a:t> </a:t>
            </a:r>
            <a:r>
              <a:rPr lang="pt-BR" sz="3600" dirty="0" err="1">
                <a:latin typeface="Consolas" panose="020B0609020204030204" pitchFamily="49" charset="0"/>
              </a:rPr>
              <a:t>Sort</a:t>
            </a:r>
            <a:endParaRPr lang="pt-BR" sz="3600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E8BC240-A7B7-4D6D-A5D7-0C383045A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4758"/>
              </p:ext>
            </p:extLst>
          </p:nvPr>
        </p:nvGraphicFramePr>
        <p:xfrm>
          <a:off x="2032000" y="119900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BB07BC9-4E4C-4897-BA45-23FE4AC5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38968"/>
              </p:ext>
            </p:extLst>
          </p:nvPr>
        </p:nvGraphicFramePr>
        <p:xfrm>
          <a:off x="2032000" y="171191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A82D9A3-31B8-47D2-B633-D55AC3DFF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80028"/>
              </p:ext>
            </p:extLst>
          </p:nvPr>
        </p:nvGraphicFramePr>
        <p:xfrm>
          <a:off x="2032000" y="22248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73136B4-6D35-4992-8A73-6AD691F6D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74546"/>
              </p:ext>
            </p:extLst>
          </p:nvPr>
        </p:nvGraphicFramePr>
        <p:xfrm>
          <a:off x="2032000" y="273774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9338DEF-E226-425B-B5CB-38A9BA6B5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05596"/>
              </p:ext>
            </p:extLst>
          </p:nvPr>
        </p:nvGraphicFramePr>
        <p:xfrm>
          <a:off x="2032000" y="3258342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EA8C740-7011-42DD-B9CC-63B53ED82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48435"/>
              </p:ext>
            </p:extLst>
          </p:nvPr>
        </p:nvGraphicFramePr>
        <p:xfrm>
          <a:off x="2032000" y="37789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3EA5E43-210F-46A0-BEFC-0A6E86FAE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46930"/>
              </p:ext>
            </p:extLst>
          </p:nvPr>
        </p:nvGraphicFramePr>
        <p:xfrm>
          <a:off x="2032000" y="429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7C23260-C0AE-45A2-85CD-A6E89CEDD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78708"/>
              </p:ext>
            </p:extLst>
          </p:nvPr>
        </p:nvGraphicFramePr>
        <p:xfrm>
          <a:off x="2032000" y="482013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D2A5034-339D-458E-839B-6F46AB3BD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98744"/>
              </p:ext>
            </p:extLst>
          </p:nvPr>
        </p:nvGraphicFramePr>
        <p:xfrm>
          <a:off x="2032000" y="534073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B1EE531-5BEB-4823-ABBC-5BCD7AC72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57845"/>
              </p:ext>
            </p:extLst>
          </p:nvPr>
        </p:nvGraphicFramePr>
        <p:xfrm>
          <a:off x="2032000" y="586133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7709010-F58D-4F39-A2D7-8B81DBB22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5662"/>
              </p:ext>
            </p:extLst>
          </p:nvPr>
        </p:nvGraphicFramePr>
        <p:xfrm>
          <a:off x="2032000" y="63412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3427676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65081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053284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0591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22547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9523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777558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05032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721616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8430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154773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121024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57345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0142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40766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631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648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1902</Words>
  <Application>Microsoft Office PowerPoint</Application>
  <PresentationFormat>Widescreen</PresentationFormat>
  <Paragraphs>1887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Ericson de Jesus Oliveira</dc:creator>
  <cp:lastModifiedBy>Ericson de Jesus Oliveira</cp:lastModifiedBy>
  <cp:revision>1</cp:revision>
  <dcterms:created xsi:type="dcterms:W3CDTF">2021-09-03T19:36:05Z</dcterms:created>
  <dcterms:modified xsi:type="dcterms:W3CDTF">2021-09-03T20:33:10Z</dcterms:modified>
</cp:coreProperties>
</file>