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6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CF6E-248A-4C71-B549-87EDF17C9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D926B-A132-49F8-A021-D1777127F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C8995-2382-49C0-A650-947DCD2E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4900-9A12-4993-BC0D-4B6FC484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3EB07-7470-40CF-BEBD-E86C82D9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0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44FB8-4C0B-4EE7-A8F9-00DA43CA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1C8C44-4437-47BC-AB2A-6A024597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083F38-9317-4AA9-B076-B899FFF2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A0FC7-8AB5-4CA7-94A5-B4DEEEA3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900C3-1D06-42C1-850F-E20FE1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0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EC32FE-A260-465B-95CC-964F998E9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281761-4311-4151-BB3C-AC13042BF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045FC-F2DE-4EC5-9410-C5A6186D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DB9A5-24C6-4F44-B5DE-0E5EACE3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E37D5-905B-41AC-9B13-F4075A27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1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59D63-8B2B-4DF6-B472-EBC4BA8B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14412-517C-41F9-874D-255EB3BC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4CBE9-C8FF-4623-A243-A1208F54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8E8A8-3575-44B7-BDFE-CD1E202C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9F381-FAA6-4955-B74A-E2A963EA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32470-CEDF-4F3E-9A28-8242066C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C9C561-B610-469B-81C5-9D38F5A8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CCC79-E447-4D1E-87B6-022E1C72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8209F-67D9-4789-AAB7-D918987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1E7B0-BDD7-41D1-A1CD-E92A6B69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7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692E-B13F-446F-B289-AA147A5E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51AC9-DBC2-47E6-B802-9037B1BF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160D21-6C8F-4813-A7CB-600A2A27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DDB9DD-25B6-4F62-95C6-64207149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4DAA04-5352-470D-80DF-5B892DAF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6DBD8D-775A-469F-AAFC-415CEDE8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DEA39-3390-4286-8E92-97C0C174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4AF813-BC4C-4F85-8DB9-E6E70BDD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1314EB-4F4B-45AA-BFC6-81D5B5DFD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E5794F-D208-4BAE-87E1-E770E0967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FC7FD6-B0E1-4875-909C-62EB5B973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C7A61A-830F-4486-AC88-95BB5D4A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5C3C46-BD2F-4954-BC0E-048C490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8316ED-F8D4-4C65-9D95-B88424AC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CDC6-26E4-4207-A59B-5C6C1F35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1A9BB4-3650-4502-8B9D-4AB21964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AEB06-89A3-44C6-948C-F151079D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5952D8-DD51-429A-AAAE-F4D3439E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4AF654-13B7-4362-8D06-87C59BEB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32DE6-DBB4-4AB0-91C2-83C6968A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EE57A-F18F-4A38-A7CD-EC87E4C7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5BCBF-F6E8-42BC-867E-7F469B7A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405A0-CF60-4010-9159-E33922D8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504054-D832-4CB8-B104-E49BEA00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17343F-9066-4C5E-BA1E-BAAF54E3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AFD24F-58EA-4662-9400-2C102574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0837A7-433D-4011-A568-3E81D387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8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5411D-8592-489D-B11C-0E1A7B2E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16A46A-EB2F-4185-9EEA-D479ACF12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BC3418-E189-4E09-9E4E-4B2AB2F5B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1B24BC-CEA8-4B36-84F2-B96ADBB7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C328F-CC53-457E-9F91-286CABA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55A9E7-4565-4DBA-9C07-143D14F3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3D6FE5-5A60-4F42-BAC6-F3FFA013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8C215-7AE2-457F-A184-31A2187B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6436B-7386-402D-A184-ACAE0578E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7B76-BF54-4012-8406-C53D1EE2A99C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09BDB-B1B0-4B86-A5E3-73391E5A4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54F4A-40B1-4360-8028-5D7AF848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E35A-A6A8-4278-B8EF-F781501E3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65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CB5F70F-59E7-4856-BD0C-E383F9F072EF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05ECE94-19CE-4248-A2C9-1253E2C96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92726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659C2489-E482-4E2C-BA45-41228A8A5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64041"/>
              </p:ext>
            </p:extLst>
          </p:nvPr>
        </p:nvGraphicFramePr>
        <p:xfrm>
          <a:off x="2032000" y="20921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BF09F46-CB55-48CC-B2E7-B1ED77B81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62715"/>
              </p:ext>
            </p:extLst>
          </p:nvPr>
        </p:nvGraphicFramePr>
        <p:xfrm>
          <a:off x="2032000" y="268232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EA8AE28C-3AD2-4255-9050-EEAF355FB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09800"/>
              </p:ext>
            </p:extLst>
          </p:nvPr>
        </p:nvGraphicFramePr>
        <p:xfrm>
          <a:off x="2032000" y="32725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84A7B65D-8C6B-4D7A-80BB-AB7ABFE8D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93473"/>
              </p:ext>
            </p:extLst>
          </p:nvPr>
        </p:nvGraphicFramePr>
        <p:xfrm>
          <a:off x="2032000" y="38627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846E8834-69B1-48C1-9DDC-27DC56D1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27716"/>
              </p:ext>
            </p:extLst>
          </p:nvPr>
        </p:nvGraphicFramePr>
        <p:xfrm>
          <a:off x="2032000" y="44530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81854C92-7A1F-40C3-80DE-C220FA237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0906"/>
              </p:ext>
            </p:extLst>
          </p:nvPr>
        </p:nvGraphicFramePr>
        <p:xfrm>
          <a:off x="2032000" y="564065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FC845792-8BBA-46E7-96B5-4E82B6E0B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96875"/>
              </p:ext>
            </p:extLst>
          </p:nvPr>
        </p:nvGraphicFramePr>
        <p:xfrm>
          <a:off x="2032000" y="505653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47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D5C57BD-D645-4882-956B-FE4A0E3DCAB6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47E5F6B-752C-4850-B9F8-7674623E4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20327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20978651-FD5A-455D-A426-65CD0070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02136"/>
              </p:ext>
            </p:extLst>
          </p:nvPr>
        </p:nvGraphicFramePr>
        <p:xfrm>
          <a:off x="2032000" y="205184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49FAFEC-ABBC-4E17-9C8E-A64529C0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72116"/>
              </p:ext>
            </p:extLst>
          </p:nvPr>
        </p:nvGraphicFramePr>
        <p:xfrm>
          <a:off x="2032000" y="260180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A2BA0FC-46CE-4D90-BFEA-96FA0174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70818"/>
              </p:ext>
            </p:extLst>
          </p:nvPr>
        </p:nvGraphicFramePr>
        <p:xfrm>
          <a:off x="2032000" y="315177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310C4B56-2C77-40C5-91E5-1AAF6CCAC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48741"/>
              </p:ext>
            </p:extLst>
          </p:nvPr>
        </p:nvGraphicFramePr>
        <p:xfrm>
          <a:off x="2032000" y="370174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3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B58348-F069-478D-B79D-0F93B48926E5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8E824A1-B8A5-4E44-B6C7-7FEB17A3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69538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34565FDF-416D-4D9B-8869-D2AD2CA5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9610"/>
              </p:ext>
            </p:extLst>
          </p:nvPr>
        </p:nvGraphicFramePr>
        <p:xfrm>
          <a:off x="2032000" y="20518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C34E878-C19E-4FE2-BF78-71BBE2437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40908"/>
              </p:ext>
            </p:extLst>
          </p:nvPr>
        </p:nvGraphicFramePr>
        <p:xfrm>
          <a:off x="2032000" y="26018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D2222D8-50F9-4F11-A447-CD5F86A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37464"/>
              </p:ext>
            </p:extLst>
          </p:nvPr>
        </p:nvGraphicFramePr>
        <p:xfrm>
          <a:off x="2032000" y="315177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CF8ADD06-9C63-4681-8B4C-4CDB3AE10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07448"/>
              </p:ext>
            </p:extLst>
          </p:nvPr>
        </p:nvGraphicFramePr>
        <p:xfrm>
          <a:off x="2032000" y="36999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7F8CF338-B529-4C7E-B6B8-4AF9396E9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68917"/>
              </p:ext>
            </p:extLst>
          </p:nvPr>
        </p:nvGraphicFramePr>
        <p:xfrm>
          <a:off x="2032000" y="424809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4E0FDEB9-F462-4BF7-AD2E-4C37C9D8C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66170"/>
              </p:ext>
            </p:extLst>
          </p:nvPr>
        </p:nvGraphicFramePr>
        <p:xfrm>
          <a:off x="2032000" y="479626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58292B52-783E-4651-904D-DB8AD1EA1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8644"/>
              </p:ext>
            </p:extLst>
          </p:nvPr>
        </p:nvGraphicFramePr>
        <p:xfrm>
          <a:off x="2032000" y="534442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04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B58348-F069-478D-B79D-0F93B48926E5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8E824A1-B8A5-4E44-B6C7-7FEB17A3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35604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34565FDF-416D-4D9B-8869-D2AD2CA5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08208"/>
              </p:ext>
            </p:extLst>
          </p:nvPr>
        </p:nvGraphicFramePr>
        <p:xfrm>
          <a:off x="2032000" y="20518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C34E878-C19E-4FE2-BF78-71BBE2437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54019"/>
              </p:ext>
            </p:extLst>
          </p:nvPr>
        </p:nvGraphicFramePr>
        <p:xfrm>
          <a:off x="2032000" y="26018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D2222D8-50F9-4F11-A447-CD5F86A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3338"/>
              </p:ext>
            </p:extLst>
          </p:nvPr>
        </p:nvGraphicFramePr>
        <p:xfrm>
          <a:off x="2032000" y="315177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2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52974E0-F94F-49D8-A9E9-1784C81B5AC0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281F88EE-AB9B-4D8E-B0CD-8593B2ABC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53865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7FB7343A-B54A-45C5-B240-5E1F7D6F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59469"/>
              </p:ext>
            </p:extLst>
          </p:nvPr>
        </p:nvGraphicFramePr>
        <p:xfrm>
          <a:off x="2032000" y="203858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F5C7334-020C-4620-A2ED-123C17A39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83580"/>
              </p:ext>
            </p:extLst>
          </p:nvPr>
        </p:nvGraphicFramePr>
        <p:xfrm>
          <a:off x="2032000" y="25753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7EB4654-E389-453B-BC98-EB1083EBD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80065"/>
              </p:ext>
            </p:extLst>
          </p:nvPr>
        </p:nvGraphicFramePr>
        <p:xfrm>
          <a:off x="2032000" y="31120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D850AB70-63AE-42F5-A6F0-0630BB15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14752"/>
              </p:ext>
            </p:extLst>
          </p:nvPr>
        </p:nvGraphicFramePr>
        <p:xfrm>
          <a:off x="2032000" y="364872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D6B7AC4-E54C-4F29-8F1C-C5598710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46511"/>
              </p:ext>
            </p:extLst>
          </p:nvPr>
        </p:nvGraphicFramePr>
        <p:xfrm>
          <a:off x="2032000" y="41854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6FBA1B3-4911-4EB1-95BD-BCACE7870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57023"/>
              </p:ext>
            </p:extLst>
          </p:nvPr>
        </p:nvGraphicFramePr>
        <p:xfrm>
          <a:off x="2032000" y="47221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B12992B6-7747-40F6-86FF-C4C60AFF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84126"/>
              </p:ext>
            </p:extLst>
          </p:nvPr>
        </p:nvGraphicFramePr>
        <p:xfrm>
          <a:off x="2032000" y="525886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5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52974E0-F94F-49D8-A9E9-1784C81B5AC0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281F88EE-AB9B-4D8E-B0CD-8593B2ABC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80867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7FB7343A-B54A-45C5-B240-5E1F7D6F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8967"/>
              </p:ext>
            </p:extLst>
          </p:nvPr>
        </p:nvGraphicFramePr>
        <p:xfrm>
          <a:off x="2032000" y="203858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F5C7334-020C-4620-A2ED-123C17A39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43651"/>
              </p:ext>
            </p:extLst>
          </p:nvPr>
        </p:nvGraphicFramePr>
        <p:xfrm>
          <a:off x="2032000" y="25753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1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7C693C-CCCA-4CE0-89A1-34A0AAA7688E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D1EF83F8-56FF-4AB3-BFB8-3A27107B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98632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D375FE50-9010-4B2A-9294-CC7BA04BB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8610"/>
              </p:ext>
            </p:extLst>
          </p:nvPr>
        </p:nvGraphicFramePr>
        <p:xfrm>
          <a:off x="2032000" y="20702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3019E45-6A14-4433-9FAA-F68FA3083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48308"/>
              </p:ext>
            </p:extLst>
          </p:nvPr>
        </p:nvGraphicFramePr>
        <p:xfrm>
          <a:off x="2032000" y="263863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8F5FD86-CA43-4141-8404-C25BA0661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75060"/>
              </p:ext>
            </p:extLst>
          </p:nvPr>
        </p:nvGraphicFramePr>
        <p:xfrm>
          <a:off x="2032000" y="320701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DF9DD806-E5A4-4B7A-BB7A-663873614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71770"/>
              </p:ext>
            </p:extLst>
          </p:nvPr>
        </p:nvGraphicFramePr>
        <p:xfrm>
          <a:off x="2032000" y="377538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6EC027F2-14A7-4C77-943C-2F9197887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68954"/>
              </p:ext>
            </p:extLst>
          </p:nvPr>
        </p:nvGraphicFramePr>
        <p:xfrm>
          <a:off x="2032000" y="434376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77F6AB68-D159-4F18-A664-409F7885D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6785"/>
              </p:ext>
            </p:extLst>
          </p:nvPr>
        </p:nvGraphicFramePr>
        <p:xfrm>
          <a:off x="2032000" y="491641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E36AC347-689E-4378-BE81-C1048E399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33660"/>
              </p:ext>
            </p:extLst>
          </p:nvPr>
        </p:nvGraphicFramePr>
        <p:xfrm>
          <a:off x="2032000" y="548906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33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7C693C-CCCA-4CE0-89A1-34A0AAA7688E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D1EF83F8-56FF-4AB3-BFB8-3A27107B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16902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D375FE50-9010-4B2A-9294-CC7BA04BB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25900"/>
              </p:ext>
            </p:extLst>
          </p:nvPr>
        </p:nvGraphicFramePr>
        <p:xfrm>
          <a:off x="2032000" y="20702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0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34F8C9-3964-4314-AE44-A7FE5A483DBA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8BB17300-CFB4-4C64-A3BB-CA9DF1758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50595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173E4EF9-2A42-4605-8393-4CF9F64DF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941"/>
              </p:ext>
            </p:extLst>
          </p:nvPr>
        </p:nvGraphicFramePr>
        <p:xfrm>
          <a:off x="2032000" y="202533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6A58108-051B-4A11-9D39-2EBD9582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12096"/>
              </p:ext>
            </p:extLst>
          </p:nvPr>
        </p:nvGraphicFramePr>
        <p:xfrm>
          <a:off x="2032000" y="254879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F590F43-9D7D-4310-A99C-548F65DC2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0261"/>
              </p:ext>
            </p:extLst>
          </p:nvPr>
        </p:nvGraphicFramePr>
        <p:xfrm>
          <a:off x="2032000" y="307225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7AE5E17A-FE00-4E02-94C3-E09532F9D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17463"/>
              </p:ext>
            </p:extLst>
          </p:nvPr>
        </p:nvGraphicFramePr>
        <p:xfrm>
          <a:off x="2032000" y="359572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1292B601-C9E3-440D-8198-BE77C316E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77898"/>
              </p:ext>
            </p:extLst>
          </p:nvPr>
        </p:nvGraphicFramePr>
        <p:xfrm>
          <a:off x="2032000" y="411918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28D7EC2A-D8C1-4378-B4CC-EA2F91D6C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34532"/>
              </p:ext>
            </p:extLst>
          </p:nvPr>
        </p:nvGraphicFramePr>
        <p:xfrm>
          <a:off x="2032000" y="464264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994A9749-459E-426F-B146-E1681509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31217"/>
              </p:ext>
            </p:extLst>
          </p:nvPr>
        </p:nvGraphicFramePr>
        <p:xfrm>
          <a:off x="2032000" y="516610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0F5F38BC-9607-4505-AF4F-D9EAA961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31266"/>
              </p:ext>
            </p:extLst>
          </p:nvPr>
        </p:nvGraphicFramePr>
        <p:xfrm>
          <a:off x="2032000" y="568956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5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34F8C9-3964-4314-AE44-A7FE5A483DBA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8BB17300-CFB4-4C64-A3BB-CA9DF1758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54155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87AA31C-93A5-45A6-918C-648478478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53178"/>
              </p:ext>
            </p:extLst>
          </p:nvPr>
        </p:nvGraphicFramePr>
        <p:xfrm>
          <a:off x="2032000" y="203858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D8314FA5-0650-461F-9341-6C1A0EBE2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10196"/>
              </p:ext>
            </p:extLst>
          </p:nvPr>
        </p:nvGraphicFramePr>
        <p:xfrm>
          <a:off x="2032000" y="25753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C4A455EF-4E74-445D-8976-12B13C08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93708"/>
              </p:ext>
            </p:extLst>
          </p:nvPr>
        </p:nvGraphicFramePr>
        <p:xfrm>
          <a:off x="2032000" y="31120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50AAFDEF-D7A7-4650-9A65-9662FAB2B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82787"/>
              </p:ext>
            </p:extLst>
          </p:nvPr>
        </p:nvGraphicFramePr>
        <p:xfrm>
          <a:off x="2032000" y="364872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4A72CED2-8D64-4623-8F45-6110DAF6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10491"/>
              </p:ext>
            </p:extLst>
          </p:nvPr>
        </p:nvGraphicFramePr>
        <p:xfrm>
          <a:off x="2032000" y="41854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04353175-7656-4994-B136-9B72716ED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21711"/>
              </p:ext>
            </p:extLst>
          </p:nvPr>
        </p:nvGraphicFramePr>
        <p:xfrm>
          <a:off x="2032000" y="47221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A16F5404-A575-4F48-9F2A-FCC662526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12822"/>
              </p:ext>
            </p:extLst>
          </p:nvPr>
        </p:nvGraphicFramePr>
        <p:xfrm>
          <a:off x="2032000" y="525886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9114B0D-F78A-4F93-92AB-D2AE7EC86483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243C732B-84CD-483B-8E13-4E0FBDA9C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18970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04C1AB29-219E-4630-9592-D0FD69761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78160"/>
              </p:ext>
            </p:extLst>
          </p:nvPr>
        </p:nvGraphicFramePr>
        <p:xfrm>
          <a:off x="2032000" y="20518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9CDA9F5-F993-4A83-A865-636B2E113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79781"/>
              </p:ext>
            </p:extLst>
          </p:nvPr>
        </p:nvGraphicFramePr>
        <p:xfrm>
          <a:off x="2032000" y="26018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6E3052E-A35C-48FE-BB44-40B8E15A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22027"/>
              </p:ext>
            </p:extLst>
          </p:nvPr>
        </p:nvGraphicFramePr>
        <p:xfrm>
          <a:off x="2032000" y="315177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B292793-2E2A-453C-9EBB-2CA2871F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88685"/>
              </p:ext>
            </p:extLst>
          </p:nvPr>
        </p:nvGraphicFramePr>
        <p:xfrm>
          <a:off x="2032000" y="36999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8ED9B94A-45F1-457C-A1F5-DA80D2977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68514"/>
              </p:ext>
            </p:extLst>
          </p:nvPr>
        </p:nvGraphicFramePr>
        <p:xfrm>
          <a:off x="2032000" y="424809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B94105AE-5187-4D34-AD40-D227DCF9C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5810"/>
              </p:ext>
            </p:extLst>
          </p:nvPr>
        </p:nvGraphicFramePr>
        <p:xfrm>
          <a:off x="2032000" y="480053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78678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91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CB5F70F-59E7-4856-BD0C-E383F9F072EF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05ECE94-19CE-4248-A2C9-1253E2C96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76729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659C2489-E482-4E2C-BA45-41228A8A5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73667"/>
              </p:ext>
            </p:extLst>
          </p:nvPr>
        </p:nvGraphicFramePr>
        <p:xfrm>
          <a:off x="2032000" y="20921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BF09F46-CB55-48CC-B2E7-B1ED77B81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20671"/>
              </p:ext>
            </p:extLst>
          </p:nvPr>
        </p:nvGraphicFramePr>
        <p:xfrm>
          <a:off x="2032000" y="268232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EA8AE28C-3AD2-4255-9050-EEAF355FB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2249"/>
              </p:ext>
            </p:extLst>
          </p:nvPr>
        </p:nvGraphicFramePr>
        <p:xfrm>
          <a:off x="2032000" y="32725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84A7B65D-8C6B-4D7A-80BB-AB7ABFE8D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68435"/>
              </p:ext>
            </p:extLst>
          </p:nvPr>
        </p:nvGraphicFramePr>
        <p:xfrm>
          <a:off x="2032000" y="386278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846E8834-69B1-48C1-9DDC-27DC56D1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79055"/>
              </p:ext>
            </p:extLst>
          </p:nvPr>
        </p:nvGraphicFramePr>
        <p:xfrm>
          <a:off x="2032000" y="44530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81854C92-7A1F-40C3-80DE-C220FA237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7401"/>
              </p:ext>
            </p:extLst>
          </p:nvPr>
        </p:nvGraphicFramePr>
        <p:xfrm>
          <a:off x="2032000" y="564065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FC845792-8BBA-46E7-96B5-4E82B6E0B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41321"/>
              </p:ext>
            </p:extLst>
          </p:nvPr>
        </p:nvGraphicFramePr>
        <p:xfrm>
          <a:off x="2032000" y="505653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8FA8F5C8-B0EA-40BC-AEE2-D5D1156DC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81440"/>
              </p:ext>
            </p:extLst>
          </p:nvPr>
        </p:nvGraphicFramePr>
        <p:xfrm>
          <a:off x="2032000" y="622476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80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EA6062-6DAC-4246-B3C7-5EC111D1A893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960D1967-88BB-40EC-9D6C-5199E7FB7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91079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9223C7EB-5246-4208-944B-2BB77B78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45112"/>
              </p:ext>
            </p:extLst>
          </p:nvPr>
        </p:nvGraphicFramePr>
        <p:xfrm>
          <a:off x="2032000" y="203858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3D61594-09E8-4C85-8CB3-62ACBC2D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54264"/>
              </p:ext>
            </p:extLst>
          </p:nvPr>
        </p:nvGraphicFramePr>
        <p:xfrm>
          <a:off x="2032000" y="25753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52E396-2D5B-489D-9E58-3F7972CAE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24017"/>
              </p:ext>
            </p:extLst>
          </p:nvPr>
        </p:nvGraphicFramePr>
        <p:xfrm>
          <a:off x="2032000" y="31120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6CD62CCC-A0B1-4FA1-B192-787E08A8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54003"/>
              </p:ext>
            </p:extLst>
          </p:nvPr>
        </p:nvGraphicFramePr>
        <p:xfrm>
          <a:off x="2032000" y="364872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DACBF4BB-D0A6-4165-A1CB-B5200D01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70563"/>
              </p:ext>
            </p:extLst>
          </p:nvPr>
        </p:nvGraphicFramePr>
        <p:xfrm>
          <a:off x="2032000" y="41854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53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CBBB2A-C7DF-40B4-95ED-3FDA4A0C2971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F0FC4EB7-540D-4954-88B5-EC3B8ADE3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605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B162F1FB-A4AA-4E9E-B8D1-1E257F393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56443"/>
              </p:ext>
            </p:extLst>
          </p:nvPr>
        </p:nvGraphicFramePr>
        <p:xfrm>
          <a:off x="2032000" y="20518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B2BED14-3D98-4B07-B353-11B86CE18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42786"/>
              </p:ext>
            </p:extLst>
          </p:nvPr>
        </p:nvGraphicFramePr>
        <p:xfrm>
          <a:off x="2032000" y="26018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03E6FB-CA92-497E-9165-36870AE27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99252"/>
              </p:ext>
            </p:extLst>
          </p:nvPr>
        </p:nvGraphicFramePr>
        <p:xfrm>
          <a:off x="2032000" y="31560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41D526F7-63BE-48D2-928A-549C34906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25477"/>
              </p:ext>
            </p:extLst>
          </p:nvPr>
        </p:nvGraphicFramePr>
        <p:xfrm>
          <a:off x="2032000" y="371454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60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4881754-884C-488A-82B3-D6BBE916055E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2FAED2C8-23A7-438F-AAD6-47C446325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17453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B057FDA5-C318-43F9-AA12-89F5012EF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78944"/>
              </p:ext>
            </p:extLst>
          </p:nvPr>
        </p:nvGraphicFramePr>
        <p:xfrm>
          <a:off x="2032000" y="206509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69E3B2E-743B-4792-87C8-EFA1A84C8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57618"/>
              </p:ext>
            </p:extLst>
          </p:nvPr>
        </p:nvGraphicFramePr>
        <p:xfrm>
          <a:off x="2032000" y="262831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6538102-C7C2-4DA6-BF3F-60B67488F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80050"/>
              </p:ext>
            </p:extLst>
          </p:nvPr>
        </p:nvGraphicFramePr>
        <p:xfrm>
          <a:off x="2032000" y="319152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3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3DC06B3-ED4F-493C-A3D0-7754F07D7F1F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2EC2188E-1476-4EDE-82ED-3FCEECA72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37430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7C1869BC-3BFD-4357-AEAC-CD66AAC46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22788"/>
              </p:ext>
            </p:extLst>
          </p:nvPr>
        </p:nvGraphicFramePr>
        <p:xfrm>
          <a:off x="2032000" y="206509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E744CA9-88ED-4AB6-877E-00B4F984C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66423"/>
              </p:ext>
            </p:extLst>
          </p:nvPr>
        </p:nvGraphicFramePr>
        <p:xfrm>
          <a:off x="2032000" y="262831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53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74A64-8D1E-400E-AD7C-1910FC5CD02C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D97E7932-FC5C-4DF2-ADFF-4C437CE0B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17530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52FDCD41-8935-462A-888E-FEFFF0899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98619"/>
              </p:ext>
            </p:extLst>
          </p:nvPr>
        </p:nvGraphicFramePr>
        <p:xfrm>
          <a:off x="2032000" y="206509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91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2ADDB0-7C99-4375-9B34-09AEEA035EA9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31A2204D-A1F5-44E1-9247-2940BB4F1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24989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3582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53AFDF3-F71D-4407-8E80-DE9D8288762A}"/>
              </a:ext>
            </a:extLst>
          </p:cNvPr>
          <p:cNvSpPr txBox="1"/>
          <p:nvPr/>
        </p:nvSpPr>
        <p:spPr>
          <a:xfrm>
            <a:off x="2372139" y="1696278"/>
            <a:ext cx="885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 [32, 35, 65, 4, 4, 98, 29, 33, 18, 82, 74, 63, 57, 2, 1, 30]</a:t>
            </a:r>
          </a:p>
          <a:p>
            <a:r>
              <a:rPr lang="pt-BR" dirty="0"/>
              <a:t># [93, 37, 53, 97, 75, 28, 44, 60, 89, 0, 58, 95, 56, 32, 38, 14]</a:t>
            </a:r>
          </a:p>
          <a:p>
            <a:r>
              <a:rPr lang="pt-BR" dirty="0"/>
              <a:t># [37, 40, 70, 58, 26, 12, 69, 33, 9, 92, 14, 4, 24, 66, 23, 92]</a:t>
            </a:r>
          </a:p>
        </p:txBody>
      </p:sp>
    </p:spTree>
    <p:extLst>
      <p:ext uri="{BB962C8B-B14F-4D97-AF65-F5344CB8AC3E}">
        <p14:creationId xmlns:p14="http://schemas.microsoft.com/office/powerpoint/2010/main" val="7296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85501762-6EB3-4F66-AF39-A071F80FF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23662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C970B33-844F-4CA5-A635-BED30A38BBCA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463CBDD8-1526-4C20-A2D3-6E0C0119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00519"/>
              </p:ext>
            </p:extLst>
          </p:nvPr>
        </p:nvGraphicFramePr>
        <p:xfrm>
          <a:off x="2032000" y="201208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D87DB11-6760-4BBB-A8AC-31AD27285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10147"/>
              </p:ext>
            </p:extLst>
          </p:nvPr>
        </p:nvGraphicFramePr>
        <p:xfrm>
          <a:off x="2032000" y="252229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7986EC2-6F03-422D-B8A2-9E34566B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60066"/>
              </p:ext>
            </p:extLst>
          </p:nvPr>
        </p:nvGraphicFramePr>
        <p:xfrm>
          <a:off x="2032000" y="303250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B0CD65F7-B041-4690-B498-92C69C4F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57776"/>
              </p:ext>
            </p:extLst>
          </p:nvPr>
        </p:nvGraphicFramePr>
        <p:xfrm>
          <a:off x="2032000" y="354271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60030E7-367E-4A9E-B60F-7D1855DB0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92309"/>
              </p:ext>
            </p:extLst>
          </p:nvPr>
        </p:nvGraphicFramePr>
        <p:xfrm>
          <a:off x="2032000" y="405719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6CC0AB46-1038-489F-945A-17EC8E851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36008"/>
              </p:ext>
            </p:extLst>
          </p:nvPr>
        </p:nvGraphicFramePr>
        <p:xfrm>
          <a:off x="2032000" y="4571670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3AA65B12-05E7-42A9-B747-E8068714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9058"/>
              </p:ext>
            </p:extLst>
          </p:nvPr>
        </p:nvGraphicFramePr>
        <p:xfrm>
          <a:off x="2032000" y="508106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3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85501762-6EB3-4F66-AF39-A071F80FF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80474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C970B33-844F-4CA5-A635-BED30A38BBCA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463CBDD8-1526-4C20-A2D3-6E0C0119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72013"/>
              </p:ext>
            </p:extLst>
          </p:nvPr>
        </p:nvGraphicFramePr>
        <p:xfrm>
          <a:off x="2032000" y="201208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D87DB11-6760-4BBB-A8AC-31AD27285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16293"/>
              </p:ext>
            </p:extLst>
          </p:nvPr>
        </p:nvGraphicFramePr>
        <p:xfrm>
          <a:off x="2032000" y="252229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7986EC2-6F03-422D-B8A2-9E34566B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22717"/>
              </p:ext>
            </p:extLst>
          </p:nvPr>
        </p:nvGraphicFramePr>
        <p:xfrm>
          <a:off x="2032000" y="303250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B0CD65F7-B041-4690-B498-92C69C4F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38542"/>
              </p:ext>
            </p:extLst>
          </p:nvPr>
        </p:nvGraphicFramePr>
        <p:xfrm>
          <a:off x="2032000" y="354271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60030E7-367E-4A9E-B60F-7D1855DB0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93078"/>
              </p:ext>
            </p:extLst>
          </p:nvPr>
        </p:nvGraphicFramePr>
        <p:xfrm>
          <a:off x="2032000" y="4563130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213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6CC0AB46-1038-489F-945A-17EC8E851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64095"/>
              </p:ext>
            </p:extLst>
          </p:nvPr>
        </p:nvGraphicFramePr>
        <p:xfrm>
          <a:off x="2032000" y="5068259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E0E7BE77-3CA5-470D-9C96-DA1160C19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82915"/>
              </p:ext>
            </p:extLst>
          </p:nvPr>
        </p:nvGraphicFramePr>
        <p:xfrm>
          <a:off x="2032000" y="40529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71371DC2-8439-41CB-A1AF-48C981F3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91399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287AE3F-0A4A-4262-BACC-B5783C34C9C3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351BFEC1-85DE-4D1C-8138-3EF4AFC86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9094"/>
              </p:ext>
            </p:extLst>
          </p:nvPr>
        </p:nvGraphicFramePr>
        <p:xfrm>
          <a:off x="2032000" y="20518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A3C699C-4AF7-4248-BCBB-BDF9CC39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08024"/>
              </p:ext>
            </p:extLst>
          </p:nvPr>
        </p:nvGraphicFramePr>
        <p:xfrm>
          <a:off x="2032000" y="26018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429929-9EBE-427D-AD84-8612CE5C3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11128"/>
              </p:ext>
            </p:extLst>
          </p:nvPr>
        </p:nvGraphicFramePr>
        <p:xfrm>
          <a:off x="2032000" y="315177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2B08B99A-BAE7-4C94-808E-F1B274E8D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45026"/>
              </p:ext>
            </p:extLst>
          </p:nvPr>
        </p:nvGraphicFramePr>
        <p:xfrm>
          <a:off x="2032000" y="370173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F8354BA9-24CD-43DE-AB1D-D1B11E65B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14318"/>
              </p:ext>
            </p:extLst>
          </p:nvPr>
        </p:nvGraphicFramePr>
        <p:xfrm>
          <a:off x="2032000" y="425170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0DC6D02B-9637-4864-9B25-0323FAD40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13492"/>
              </p:ext>
            </p:extLst>
          </p:nvPr>
        </p:nvGraphicFramePr>
        <p:xfrm>
          <a:off x="2032000" y="480166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0732283E-44BE-463A-A3C8-1FCEAA4E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23620"/>
              </p:ext>
            </p:extLst>
          </p:nvPr>
        </p:nvGraphicFramePr>
        <p:xfrm>
          <a:off x="2032000" y="535163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8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71371DC2-8439-41CB-A1AF-48C981F3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65934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287AE3F-0A4A-4262-BACC-B5783C34C9C3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351BFEC1-85DE-4D1C-8138-3EF4AFC86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07384"/>
              </p:ext>
            </p:extLst>
          </p:nvPr>
        </p:nvGraphicFramePr>
        <p:xfrm>
          <a:off x="2032000" y="20518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A3C699C-4AF7-4248-BCBB-BDF9CC39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85544"/>
              </p:ext>
            </p:extLst>
          </p:nvPr>
        </p:nvGraphicFramePr>
        <p:xfrm>
          <a:off x="2032000" y="26018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429929-9EBE-427D-AD84-8612CE5C3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4423"/>
              </p:ext>
            </p:extLst>
          </p:nvPr>
        </p:nvGraphicFramePr>
        <p:xfrm>
          <a:off x="2032000" y="315177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2B08B99A-BAE7-4C94-808E-F1B274E8D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41660"/>
              </p:ext>
            </p:extLst>
          </p:nvPr>
        </p:nvGraphicFramePr>
        <p:xfrm>
          <a:off x="2032000" y="370173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F8354BA9-24CD-43DE-AB1D-D1B11E65B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1621"/>
              </p:ext>
            </p:extLst>
          </p:nvPr>
        </p:nvGraphicFramePr>
        <p:xfrm>
          <a:off x="2032000" y="425170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0DC6D02B-9637-4864-9B25-0323FAD40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21775"/>
              </p:ext>
            </p:extLst>
          </p:nvPr>
        </p:nvGraphicFramePr>
        <p:xfrm>
          <a:off x="2032000" y="480166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44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FC722F23-D08D-472A-8998-CBA1E630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06740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15A7E0E-5ACC-40CF-98ED-26A9EE6F0ADD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4BE4F41D-6754-4387-A089-66810CA24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45145"/>
              </p:ext>
            </p:extLst>
          </p:nvPr>
        </p:nvGraphicFramePr>
        <p:xfrm>
          <a:off x="2032000" y="203858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C0674D1-00EA-41FB-B0BF-16321BE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89844"/>
              </p:ext>
            </p:extLst>
          </p:nvPr>
        </p:nvGraphicFramePr>
        <p:xfrm>
          <a:off x="2032000" y="257350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53A732E-9345-4194-B0AB-159A5E814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13174"/>
              </p:ext>
            </p:extLst>
          </p:nvPr>
        </p:nvGraphicFramePr>
        <p:xfrm>
          <a:off x="2032000" y="31084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7E26F18F-A70D-4725-8EC5-0824D414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04364"/>
              </p:ext>
            </p:extLst>
          </p:nvPr>
        </p:nvGraphicFramePr>
        <p:xfrm>
          <a:off x="2032000" y="364760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E25F3B7E-1255-4A8B-BC6E-95DFCF99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83773"/>
              </p:ext>
            </p:extLst>
          </p:nvPr>
        </p:nvGraphicFramePr>
        <p:xfrm>
          <a:off x="2032000" y="418679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46185EB-C18C-434C-AC37-4639EF8B1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85603"/>
              </p:ext>
            </p:extLst>
          </p:nvPr>
        </p:nvGraphicFramePr>
        <p:xfrm>
          <a:off x="2032000" y="472597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AB1A453F-B986-435A-B0CE-04DDF936B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12797"/>
              </p:ext>
            </p:extLst>
          </p:nvPr>
        </p:nvGraphicFramePr>
        <p:xfrm>
          <a:off x="2032000" y="526516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27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FC722F23-D08D-472A-8998-CBA1E630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32657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15A7E0E-5ACC-40CF-98ED-26A9EE6F0ADD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4BE4F41D-6754-4387-A089-66810CA24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04547"/>
              </p:ext>
            </p:extLst>
          </p:nvPr>
        </p:nvGraphicFramePr>
        <p:xfrm>
          <a:off x="2032000" y="203858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C0674D1-00EA-41FB-B0BF-16321BE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68365"/>
              </p:ext>
            </p:extLst>
          </p:nvPr>
        </p:nvGraphicFramePr>
        <p:xfrm>
          <a:off x="2032000" y="257350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53A732E-9345-4194-B0AB-159A5E814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8522"/>
              </p:ext>
            </p:extLst>
          </p:nvPr>
        </p:nvGraphicFramePr>
        <p:xfrm>
          <a:off x="2032000" y="31084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7E26F18F-A70D-4725-8EC5-0824D414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44339"/>
              </p:ext>
            </p:extLst>
          </p:nvPr>
        </p:nvGraphicFramePr>
        <p:xfrm>
          <a:off x="2032000" y="364760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E25F3B7E-1255-4A8B-BC6E-95DFCF99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50655"/>
              </p:ext>
            </p:extLst>
          </p:nvPr>
        </p:nvGraphicFramePr>
        <p:xfrm>
          <a:off x="2032000" y="418679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34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D5C57BD-D645-4882-956B-FE4A0E3DCAB6}"/>
              </a:ext>
            </a:extLst>
          </p:cNvPr>
          <p:cNvSpPr txBox="1"/>
          <p:nvPr/>
        </p:nvSpPr>
        <p:spPr>
          <a:xfrm>
            <a:off x="4224130" y="198782"/>
            <a:ext cx="3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Consolas" panose="020B0609020204030204" pitchFamily="49" charset="0"/>
              </a:rPr>
              <a:t>Selection</a:t>
            </a:r>
            <a:r>
              <a:rPr lang="pt-BR" sz="3600" b="1" dirty="0">
                <a:latin typeface="Consolas" panose="020B0609020204030204" pitchFamily="49" charset="0"/>
              </a:rPr>
              <a:t> </a:t>
            </a:r>
            <a:r>
              <a:rPr lang="pt-BR" sz="3600" b="1" dirty="0" err="1">
                <a:latin typeface="Consolas" panose="020B0609020204030204" pitchFamily="49" charset="0"/>
              </a:rPr>
              <a:t>Sort</a:t>
            </a:r>
            <a:endParaRPr lang="pt-BR" sz="3600" b="1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747E5F6B-752C-4850-B9F8-7674623E4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93744"/>
              </p:ext>
            </p:extLst>
          </p:nvPr>
        </p:nvGraphicFramePr>
        <p:xfrm>
          <a:off x="2032000" y="15018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20978651-FD5A-455D-A426-65CD0070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21241"/>
              </p:ext>
            </p:extLst>
          </p:nvPr>
        </p:nvGraphicFramePr>
        <p:xfrm>
          <a:off x="2032000" y="205184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49FAFEC-ABBC-4E17-9C8E-A64529C0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74581"/>
              </p:ext>
            </p:extLst>
          </p:nvPr>
        </p:nvGraphicFramePr>
        <p:xfrm>
          <a:off x="2032000" y="260180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A2BA0FC-46CE-4D90-BFEA-96FA0174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34615"/>
              </p:ext>
            </p:extLst>
          </p:nvPr>
        </p:nvGraphicFramePr>
        <p:xfrm>
          <a:off x="2032000" y="315177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310C4B56-2C77-40C5-91E5-1AAF6CCAC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30895"/>
              </p:ext>
            </p:extLst>
          </p:nvPr>
        </p:nvGraphicFramePr>
        <p:xfrm>
          <a:off x="2032000" y="370174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F87FF6CB-5572-4B68-9B4B-9DB5A7869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22267"/>
              </p:ext>
            </p:extLst>
          </p:nvPr>
        </p:nvGraphicFramePr>
        <p:xfrm>
          <a:off x="2032000" y="425170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B1FF24D8-791B-43DD-8115-6B024151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17714"/>
              </p:ext>
            </p:extLst>
          </p:nvPr>
        </p:nvGraphicFramePr>
        <p:xfrm>
          <a:off x="2032000" y="480167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3BD0CB9-FA3E-4946-A691-F657883D0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28345"/>
              </p:ext>
            </p:extLst>
          </p:nvPr>
        </p:nvGraphicFramePr>
        <p:xfrm>
          <a:off x="2032000" y="535163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169350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006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3274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20882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84982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60641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55384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313364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6173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245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460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5229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83289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46545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386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410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0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373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2600</Words>
  <Application>Microsoft Office PowerPoint</Application>
  <PresentationFormat>Widescreen</PresentationFormat>
  <Paragraphs>2476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Ericson de Jesus Oliveira</dc:creator>
  <cp:lastModifiedBy>Ericson de Jesus Oliveira</cp:lastModifiedBy>
  <cp:revision>1</cp:revision>
  <dcterms:created xsi:type="dcterms:W3CDTF">2021-09-03T17:44:47Z</dcterms:created>
  <dcterms:modified xsi:type="dcterms:W3CDTF">2021-09-03T18:33:23Z</dcterms:modified>
</cp:coreProperties>
</file>