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8" r:id="rId5"/>
    <p:sldMasterId id="214748367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Helvetica Neue"/>
      <p:regular r:id="rId23"/>
      <p:bold r:id="rId24"/>
      <p:italic r:id="rId25"/>
      <p:boldItalic r:id="rId26"/>
    </p:embeddedFont>
    <p:embeddedFont>
      <p:font typeface="Helvetica Neue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6282B10-AF16-465B-8A66-4BBCDA24FDEF}">
  <a:tblStyle styleId="{E6282B10-AF16-465B-8A66-4BBCDA24FDE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3EF"/>
          </a:solidFill>
        </a:fill>
      </a:tcStyle>
    </a:wholeTbl>
    <a:band1H>
      <a:tcTxStyle/>
      <a:tcStyle>
        <a:fill>
          <a:solidFill>
            <a:srgbClr val="CBE7DE"/>
          </a:solidFill>
        </a:fill>
      </a:tcStyle>
    </a:band1H>
    <a:band2H>
      <a:tcTxStyle/>
    </a:band2H>
    <a:band1V>
      <a:tcTxStyle/>
      <a:tcStyle>
        <a:fill>
          <a:solidFill>
            <a:srgbClr val="CBE7DE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28" Type="http://schemas.openxmlformats.org/officeDocument/2006/relationships/font" Target="fonts/HelveticaNeueLight-bold.fntdata"/><Relationship Id="rId27" Type="http://schemas.openxmlformats.org/officeDocument/2006/relationships/font" Target="fonts/HelveticaNeueLight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HelveticaNeueLight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HelveticaNeueLight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8049b2622_0_22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38049b2622_0_22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8049b2622_0_3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38049b2622_0_3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bd76e0c4a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bd76e0c4a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8049b2622_0_4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38049b2622_0_4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8049b2622_0_6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38049b2622_0_6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44c51b940f_3_2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44c51b940f_3_2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44c51b940f_3_7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44c51b940f_3_7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4c51b940f_3_7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44c51b940f_3_7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8049b2622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38049b2622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38049b2622_0_1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8049b2622_0_3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38049b2622_0_3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8049b2622_0_3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38049b2622_0_3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8049b2622_0_3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38049b2622_0_3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8049b2622_0_2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8049b2622_0_2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8049b2622_0_7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38049b2622_0_7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be00dc5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be00dc5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hyperlink" Target="http://www.slidor.fr/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bg>
      <p:bgPr>
        <a:solidFill>
          <a:srgbClr val="F7F7F7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 Slide">
  <p:cSld name="Intro Slide">
    <p:bg>
      <p:bgPr>
        <a:solidFill>
          <a:srgbClr val="F7F7F7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7065264" y="3351486"/>
            <a:ext cx="2078700" cy="1792200"/>
          </a:xfrm>
          <a:prstGeom prst="triangle">
            <a:avLst>
              <a:gd fmla="val 100000" name="adj"/>
            </a:avLst>
          </a:prstGeom>
          <a:solidFill>
            <a:srgbClr val="909090">
              <a:alpha val="6669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7" name="Google Shape;57;p15"/>
          <p:cNvSpPr/>
          <p:nvPr/>
        </p:nvSpPr>
        <p:spPr>
          <a:xfrm>
            <a:off x="7641336" y="3848100"/>
            <a:ext cx="1502700" cy="1295400"/>
          </a:xfrm>
          <a:prstGeom prst="triangle">
            <a:avLst>
              <a:gd fmla="val 100000" name="adj"/>
            </a:avLst>
          </a:prstGeom>
          <a:solidFill>
            <a:srgbClr val="909090">
              <a:alpha val="392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Left - Text Right">
  <p:cSld name="Picture Left - Text Right">
    <p:bg>
      <p:bgPr>
        <a:solidFill>
          <a:srgbClr val="F7F7F7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s - 3 Collage">
  <p:cSld name="Pictures - 3 Collage">
    <p:bg>
      <p:bgPr>
        <a:solidFill>
          <a:srgbClr val="F7F7F7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/>
          <p:nvPr>
            <p:ph idx="2" type="pic"/>
          </p:nvPr>
        </p:nvSpPr>
        <p:spPr>
          <a:xfrm>
            <a:off x="0" y="0"/>
            <a:ext cx="3048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7"/>
          <p:cNvSpPr/>
          <p:nvPr>
            <p:ph idx="3" type="pic"/>
          </p:nvPr>
        </p:nvSpPr>
        <p:spPr>
          <a:xfrm>
            <a:off x="3048300" y="0"/>
            <a:ext cx="3048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7"/>
          <p:cNvSpPr/>
          <p:nvPr>
            <p:ph idx="4" type="pic"/>
          </p:nvPr>
        </p:nvSpPr>
        <p:spPr>
          <a:xfrm>
            <a:off x="6096600" y="0"/>
            <a:ext cx="3047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">
    <p:bg>
      <p:bgPr>
        <a:solidFill>
          <a:srgbClr val="F7F7F7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idx="1" type="body"/>
          </p:nvPr>
        </p:nvSpPr>
        <p:spPr>
          <a:xfrm>
            <a:off x="629841" y="495300"/>
            <a:ext cx="33609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Phone6 Plus and Text">
  <p:cSld name="iPhone6 Plus and Text">
    <p:bg>
      <p:bgPr>
        <a:solidFill>
          <a:srgbClr val="F7F7F7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/>
          <p:nvPr/>
        </p:nvSpPr>
        <p:spPr>
          <a:xfrm>
            <a:off x="7725831" y="1651351"/>
            <a:ext cx="37045" cy="416038"/>
          </a:xfrm>
          <a:custGeom>
            <a:rect b="b" l="l" r="r" t="t"/>
            <a:pathLst>
              <a:path extrusionOk="0" h="126" w="11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8" name="Google Shape;68;p19"/>
          <p:cNvSpPr/>
          <p:nvPr/>
        </p:nvSpPr>
        <p:spPr>
          <a:xfrm>
            <a:off x="7697336" y="5763289"/>
            <a:ext cx="39900" cy="102600"/>
          </a:xfrm>
          <a:prstGeom prst="rect">
            <a:avLst/>
          </a:prstGeom>
          <a:solidFill>
            <a:srgbClr val="BCBCBC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9" name="Google Shape;69;p19"/>
          <p:cNvSpPr/>
          <p:nvPr/>
        </p:nvSpPr>
        <p:spPr>
          <a:xfrm>
            <a:off x="7697336" y="833523"/>
            <a:ext cx="39900" cy="102600"/>
          </a:xfrm>
          <a:prstGeom prst="rect">
            <a:avLst/>
          </a:prstGeom>
          <a:solidFill>
            <a:srgbClr val="BCBCBC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0" name="Google Shape;70;p19"/>
          <p:cNvSpPr/>
          <p:nvPr/>
        </p:nvSpPr>
        <p:spPr>
          <a:xfrm>
            <a:off x="4864855" y="411786"/>
            <a:ext cx="2872375" cy="5901470"/>
          </a:xfrm>
          <a:custGeom>
            <a:rect b="b" l="l" r="r" t="t"/>
            <a:pathLst>
              <a:path extrusionOk="0" h="1791" w="868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1" name="Google Shape;71;p19"/>
          <p:cNvSpPr/>
          <p:nvPr/>
        </p:nvSpPr>
        <p:spPr>
          <a:xfrm>
            <a:off x="4907600" y="451680"/>
            <a:ext cx="2789736" cy="5824530"/>
          </a:xfrm>
          <a:custGeom>
            <a:rect b="b" l="l" r="r" t="t"/>
            <a:pathLst>
              <a:path extrusionOk="0" h="1768" w="843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2" name="Google Shape;72;p19"/>
          <p:cNvSpPr/>
          <p:nvPr/>
        </p:nvSpPr>
        <p:spPr>
          <a:xfrm>
            <a:off x="5027282" y="1138428"/>
            <a:ext cx="2550300" cy="44253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3" name="Google Shape;7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55979" y="5686351"/>
            <a:ext cx="487277" cy="48442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9"/>
          <p:cNvSpPr/>
          <p:nvPr/>
        </p:nvSpPr>
        <p:spPr>
          <a:xfrm>
            <a:off x="6095873" y="5723395"/>
            <a:ext cx="410400" cy="410400"/>
          </a:xfrm>
          <a:prstGeom prst="ellipse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5" name="Google Shape;75;p19"/>
          <p:cNvSpPr/>
          <p:nvPr/>
        </p:nvSpPr>
        <p:spPr>
          <a:xfrm>
            <a:off x="6255449" y="571362"/>
            <a:ext cx="76800" cy="76800"/>
          </a:xfrm>
          <a:prstGeom prst="ellipse">
            <a:avLst/>
          </a:prstGeom>
          <a:solidFill>
            <a:srgbClr val="3C3E4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6" name="Google Shape;76;p19"/>
          <p:cNvSpPr/>
          <p:nvPr/>
        </p:nvSpPr>
        <p:spPr>
          <a:xfrm>
            <a:off x="6067377" y="745187"/>
            <a:ext cx="461632" cy="62691"/>
          </a:xfrm>
          <a:custGeom>
            <a:rect b="b" l="l" r="r" t="t"/>
            <a:pathLst>
              <a:path extrusionOk="0" h="19" w="13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7" name="Google Shape;77;p19"/>
          <p:cNvSpPr/>
          <p:nvPr/>
        </p:nvSpPr>
        <p:spPr>
          <a:xfrm>
            <a:off x="4850608" y="1152676"/>
            <a:ext cx="42744" cy="253612"/>
          </a:xfrm>
          <a:custGeom>
            <a:rect b="b" l="l" r="r" t="t"/>
            <a:pathLst>
              <a:path extrusionOk="0" h="77" w="13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8" name="Google Shape;78;p19"/>
          <p:cNvSpPr/>
          <p:nvPr/>
        </p:nvSpPr>
        <p:spPr>
          <a:xfrm>
            <a:off x="4850608" y="1674148"/>
            <a:ext cx="42744" cy="433135"/>
          </a:xfrm>
          <a:custGeom>
            <a:rect b="b" l="l" r="r" t="t"/>
            <a:pathLst>
              <a:path extrusionOk="0" h="131" w="13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9" name="Google Shape;79;p19"/>
          <p:cNvSpPr/>
          <p:nvPr/>
        </p:nvSpPr>
        <p:spPr>
          <a:xfrm>
            <a:off x="4850608" y="2212718"/>
            <a:ext cx="42744" cy="427436"/>
          </a:xfrm>
          <a:custGeom>
            <a:rect b="b" l="l" r="r" t="t"/>
            <a:pathLst>
              <a:path extrusionOk="0" h="130" w="13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0" name="Google Shape;80;p19"/>
          <p:cNvSpPr/>
          <p:nvPr/>
        </p:nvSpPr>
        <p:spPr>
          <a:xfrm>
            <a:off x="4864855" y="5788936"/>
            <a:ext cx="39900" cy="1026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1" name="Google Shape;81;p19"/>
          <p:cNvSpPr/>
          <p:nvPr/>
        </p:nvSpPr>
        <p:spPr>
          <a:xfrm>
            <a:off x="7697336" y="5788936"/>
            <a:ext cx="39900" cy="1026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2" name="Google Shape;82;p19"/>
          <p:cNvSpPr/>
          <p:nvPr/>
        </p:nvSpPr>
        <p:spPr>
          <a:xfrm>
            <a:off x="4864855" y="859169"/>
            <a:ext cx="39900" cy="1026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3" name="Google Shape;83;p19"/>
          <p:cNvSpPr/>
          <p:nvPr/>
        </p:nvSpPr>
        <p:spPr>
          <a:xfrm>
            <a:off x="7697336" y="859169"/>
            <a:ext cx="39900" cy="1026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4" name="Google Shape;84;p19"/>
          <p:cNvSpPr/>
          <p:nvPr/>
        </p:nvSpPr>
        <p:spPr>
          <a:xfrm>
            <a:off x="5805216" y="728089"/>
            <a:ext cx="105600" cy="105600"/>
          </a:xfrm>
          <a:prstGeom prst="ellipse">
            <a:avLst/>
          </a:prstGeom>
          <a:solidFill>
            <a:srgbClr val="3C3E4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5" name="Google Shape;85;p19"/>
          <p:cNvSpPr/>
          <p:nvPr>
            <p:ph idx="2" type="pic"/>
          </p:nvPr>
        </p:nvSpPr>
        <p:spPr>
          <a:xfrm>
            <a:off x="5027280" y="1138428"/>
            <a:ext cx="2550300" cy="44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Phone 6 Plus - 3 mockups view">
  <p:cSld name="iPhone 6 Plus - 3 mockups view">
    <p:bg>
      <p:bgPr>
        <a:solidFill>
          <a:srgbClr val="F7F7F7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20"/>
          <p:cNvGrpSpPr/>
          <p:nvPr/>
        </p:nvGrpSpPr>
        <p:grpSpPr>
          <a:xfrm>
            <a:off x="487299" y="548578"/>
            <a:ext cx="1996651" cy="4046049"/>
            <a:chOff x="6467477" y="549048"/>
            <a:chExt cx="3883024" cy="7868629"/>
          </a:xfrm>
        </p:grpSpPr>
        <p:sp>
          <p:nvSpPr>
            <p:cNvPr id="88" name="Google Shape;88;p20"/>
            <p:cNvSpPr/>
            <p:nvPr/>
          </p:nvSpPr>
          <p:spPr>
            <a:xfrm>
              <a:off x="10301108" y="2201802"/>
              <a:ext cx="49393" cy="554717"/>
            </a:xfrm>
            <a:custGeom>
              <a:rect b="b" l="l" r="r" t="t"/>
              <a:pathLst>
                <a:path extrusionOk="0" h="126" w="11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9" name="Google Shape;89;p20"/>
            <p:cNvSpPr/>
            <p:nvPr/>
          </p:nvSpPr>
          <p:spPr>
            <a:xfrm>
              <a:off x="10263114" y="7684386"/>
              <a:ext cx="53100" cy="13680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90" name="Google Shape;90;p20"/>
            <p:cNvSpPr/>
            <p:nvPr/>
          </p:nvSpPr>
          <p:spPr>
            <a:xfrm>
              <a:off x="10263114" y="1111364"/>
              <a:ext cx="53100" cy="13680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91" name="Google Shape;91;p20"/>
            <p:cNvSpPr/>
            <p:nvPr/>
          </p:nvSpPr>
          <p:spPr>
            <a:xfrm>
              <a:off x="6486474" y="549048"/>
              <a:ext cx="3829833" cy="7868629"/>
            </a:xfrm>
            <a:custGeom>
              <a:rect b="b" l="l" r="r" t="t"/>
              <a:pathLst>
                <a:path extrusionOk="0" h="1791" w="868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92" name="Google Shape;92;p20"/>
            <p:cNvSpPr/>
            <p:nvPr/>
          </p:nvSpPr>
          <p:spPr>
            <a:xfrm>
              <a:off x="6543466" y="602240"/>
              <a:ext cx="3719649" cy="7766042"/>
            </a:xfrm>
            <a:custGeom>
              <a:rect b="b" l="l" r="r" t="t"/>
              <a:pathLst>
                <a:path extrusionOk="0" h="1768" w="843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93" name="Google Shape;93;p20"/>
            <p:cNvSpPr/>
            <p:nvPr/>
          </p:nvSpPr>
          <p:spPr>
            <a:xfrm>
              <a:off x="6703042" y="1517904"/>
              <a:ext cx="3400500" cy="5900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pic>
          <p:nvPicPr>
            <p:cNvPr id="94" name="Google Shape;94;p2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20"/>
            <p:cNvSpPr/>
            <p:nvPr/>
          </p:nvSpPr>
          <p:spPr>
            <a:xfrm>
              <a:off x="8127831" y="7631194"/>
              <a:ext cx="547200" cy="547200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96" name="Google Shape;96;p20"/>
            <p:cNvSpPr/>
            <p:nvPr/>
          </p:nvSpPr>
          <p:spPr>
            <a:xfrm>
              <a:off x="8340599" y="761816"/>
              <a:ext cx="102600" cy="102600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97" name="Google Shape;97;p20"/>
            <p:cNvSpPr/>
            <p:nvPr/>
          </p:nvSpPr>
          <p:spPr>
            <a:xfrm>
              <a:off x="8089836" y="993582"/>
              <a:ext cx="615509" cy="83588"/>
            </a:xfrm>
            <a:custGeom>
              <a:rect b="b" l="l" r="r" t="t"/>
              <a:pathLst>
                <a:path extrusionOk="0" h="19" w="13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98" name="Google Shape;98;p20"/>
            <p:cNvSpPr/>
            <p:nvPr/>
          </p:nvSpPr>
          <p:spPr>
            <a:xfrm>
              <a:off x="6467477" y="1536901"/>
              <a:ext cx="56992" cy="338150"/>
            </a:xfrm>
            <a:custGeom>
              <a:rect b="b" l="l" r="r" t="t"/>
              <a:pathLst>
                <a:path extrusionOk="0" h="77" w="13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99" name="Google Shape;99;p20"/>
            <p:cNvSpPr/>
            <p:nvPr/>
          </p:nvSpPr>
          <p:spPr>
            <a:xfrm>
              <a:off x="6467477" y="2232197"/>
              <a:ext cx="56992" cy="577514"/>
            </a:xfrm>
            <a:custGeom>
              <a:rect b="b" l="l" r="r" t="t"/>
              <a:pathLst>
                <a:path extrusionOk="0" h="131" w="13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0" name="Google Shape;100;p20"/>
            <p:cNvSpPr/>
            <p:nvPr/>
          </p:nvSpPr>
          <p:spPr>
            <a:xfrm>
              <a:off x="6467477" y="2950291"/>
              <a:ext cx="56992" cy="569915"/>
            </a:xfrm>
            <a:custGeom>
              <a:rect b="b" l="l" r="r" t="t"/>
              <a:pathLst>
                <a:path extrusionOk="0" h="130" w="13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" name="Google Shape;101;p20"/>
            <p:cNvSpPr/>
            <p:nvPr/>
          </p:nvSpPr>
          <p:spPr>
            <a:xfrm>
              <a:off x="6486474" y="7718581"/>
              <a:ext cx="53100" cy="1368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" name="Google Shape;102;p20"/>
            <p:cNvSpPr/>
            <p:nvPr/>
          </p:nvSpPr>
          <p:spPr>
            <a:xfrm>
              <a:off x="10263114" y="7718581"/>
              <a:ext cx="53100" cy="1368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" name="Google Shape;103;p20"/>
            <p:cNvSpPr/>
            <p:nvPr/>
          </p:nvSpPr>
          <p:spPr>
            <a:xfrm>
              <a:off x="6486474" y="1145559"/>
              <a:ext cx="53100" cy="1368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4" name="Google Shape;104;p20"/>
            <p:cNvSpPr/>
            <p:nvPr/>
          </p:nvSpPr>
          <p:spPr>
            <a:xfrm>
              <a:off x="10263114" y="1145559"/>
              <a:ext cx="53100" cy="1368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5" name="Google Shape;105;p20"/>
            <p:cNvSpPr/>
            <p:nvPr/>
          </p:nvSpPr>
          <p:spPr>
            <a:xfrm>
              <a:off x="7740288" y="970785"/>
              <a:ext cx="140700" cy="140700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106" name="Google Shape;106;p20"/>
          <p:cNvSpPr/>
          <p:nvPr>
            <p:ph idx="2" type="pic"/>
          </p:nvPr>
        </p:nvSpPr>
        <p:spPr>
          <a:xfrm>
            <a:off x="608645" y="1038999"/>
            <a:ext cx="1748700" cy="30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07" name="Google Shape;107;p20"/>
          <p:cNvGrpSpPr/>
          <p:nvPr/>
        </p:nvGrpSpPr>
        <p:grpSpPr>
          <a:xfrm>
            <a:off x="3573399" y="548578"/>
            <a:ext cx="1996651" cy="4046049"/>
            <a:chOff x="6467477" y="549048"/>
            <a:chExt cx="3883024" cy="7868629"/>
          </a:xfrm>
        </p:grpSpPr>
        <p:sp>
          <p:nvSpPr>
            <p:cNvPr id="108" name="Google Shape;108;p20"/>
            <p:cNvSpPr/>
            <p:nvPr/>
          </p:nvSpPr>
          <p:spPr>
            <a:xfrm>
              <a:off x="10301108" y="2201802"/>
              <a:ext cx="49393" cy="554717"/>
            </a:xfrm>
            <a:custGeom>
              <a:rect b="b" l="l" r="r" t="t"/>
              <a:pathLst>
                <a:path extrusionOk="0" h="126" w="11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9" name="Google Shape;109;p20"/>
            <p:cNvSpPr/>
            <p:nvPr/>
          </p:nvSpPr>
          <p:spPr>
            <a:xfrm>
              <a:off x="10263114" y="7684386"/>
              <a:ext cx="53100" cy="13680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10263114" y="1111364"/>
              <a:ext cx="53100" cy="13680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11" name="Google Shape;111;p20"/>
            <p:cNvSpPr/>
            <p:nvPr/>
          </p:nvSpPr>
          <p:spPr>
            <a:xfrm>
              <a:off x="6486474" y="549048"/>
              <a:ext cx="3829833" cy="7868629"/>
            </a:xfrm>
            <a:custGeom>
              <a:rect b="b" l="l" r="r" t="t"/>
              <a:pathLst>
                <a:path extrusionOk="0" h="1791" w="868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12" name="Google Shape;112;p20"/>
            <p:cNvSpPr/>
            <p:nvPr/>
          </p:nvSpPr>
          <p:spPr>
            <a:xfrm>
              <a:off x="6543466" y="602240"/>
              <a:ext cx="3719649" cy="7766042"/>
            </a:xfrm>
            <a:custGeom>
              <a:rect b="b" l="l" r="r" t="t"/>
              <a:pathLst>
                <a:path extrusionOk="0" h="1768" w="843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6703042" y="1517904"/>
              <a:ext cx="3400500" cy="5900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pic>
          <p:nvPicPr>
            <p:cNvPr id="114" name="Google Shape;114;p2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20"/>
            <p:cNvSpPr/>
            <p:nvPr/>
          </p:nvSpPr>
          <p:spPr>
            <a:xfrm>
              <a:off x="8127831" y="7631194"/>
              <a:ext cx="547200" cy="547200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8340599" y="761816"/>
              <a:ext cx="102600" cy="102600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8089836" y="993582"/>
              <a:ext cx="615509" cy="83588"/>
            </a:xfrm>
            <a:custGeom>
              <a:rect b="b" l="l" r="r" t="t"/>
              <a:pathLst>
                <a:path extrusionOk="0" h="19" w="13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6467477" y="1536901"/>
              <a:ext cx="56992" cy="338150"/>
            </a:xfrm>
            <a:custGeom>
              <a:rect b="b" l="l" r="r" t="t"/>
              <a:pathLst>
                <a:path extrusionOk="0" h="77" w="13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6467477" y="2232197"/>
              <a:ext cx="56992" cy="577514"/>
            </a:xfrm>
            <a:custGeom>
              <a:rect b="b" l="l" r="r" t="t"/>
              <a:pathLst>
                <a:path extrusionOk="0" h="131" w="13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6467477" y="2950291"/>
              <a:ext cx="56992" cy="569915"/>
            </a:xfrm>
            <a:custGeom>
              <a:rect b="b" l="l" r="r" t="t"/>
              <a:pathLst>
                <a:path extrusionOk="0" h="130" w="13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6486474" y="7718581"/>
              <a:ext cx="53100" cy="1368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10263114" y="7718581"/>
              <a:ext cx="53100" cy="1368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6486474" y="1145559"/>
              <a:ext cx="53100" cy="1368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24" name="Google Shape;124;p20"/>
            <p:cNvSpPr/>
            <p:nvPr/>
          </p:nvSpPr>
          <p:spPr>
            <a:xfrm>
              <a:off x="10263114" y="1145559"/>
              <a:ext cx="53100" cy="1368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7740288" y="970785"/>
              <a:ext cx="140700" cy="140700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126" name="Google Shape;126;p20"/>
          <p:cNvGrpSpPr/>
          <p:nvPr/>
        </p:nvGrpSpPr>
        <p:grpSpPr>
          <a:xfrm>
            <a:off x="6659499" y="548578"/>
            <a:ext cx="1996651" cy="4046049"/>
            <a:chOff x="6467477" y="549048"/>
            <a:chExt cx="3883024" cy="7868629"/>
          </a:xfrm>
        </p:grpSpPr>
        <p:sp>
          <p:nvSpPr>
            <p:cNvPr id="127" name="Google Shape;127;p20"/>
            <p:cNvSpPr/>
            <p:nvPr/>
          </p:nvSpPr>
          <p:spPr>
            <a:xfrm>
              <a:off x="10301108" y="2201802"/>
              <a:ext cx="49393" cy="554717"/>
            </a:xfrm>
            <a:custGeom>
              <a:rect b="b" l="l" r="r" t="t"/>
              <a:pathLst>
                <a:path extrusionOk="0" h="126" w="11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10263114" y="7684386"/>
              <a:ext cx="53100" cy="13680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10263114" y="1111364"/>
              <a:ext cx="53100" cy="13680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6486474" y="549048"/>
              <a:ext cx="3829833" cy="7868629"/>
            </a:xfrm>
            <a:custGeom>
              <a:rect b="b" l="l" r="r" t="t"/>
              <a:pathLst>
                <a:path extrusionOk="0" h="1791" w="868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31" name="Google Shape;131;p20"/>
            <p:cNvSpPr/>
            <p:nvPr/>
          </p:nvSpPr>
          <p:spPr>
            <a:xfrm>
              <a:off x="6543466" y="602240"/>
              <a:ext cx="3719649" cy="7766042"/>
            </a:xfrm>
            <a:custGeom>
              <a:rect b="b" l="l" r="r" t="t"/>
              <a:pathLst>
                <a:path extrusionOk="0" h="1768" w="843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6703042" y="1517904"/>
              <a:ext cx="3400500" cy="5900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pic>
          <p:nvPicPr>
            <p:cNvPr id="133" name="Google Shape;133;p2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20"/>
            <p:cNvSpPr/>
            <p:nvPr/>
          </p:nvSpPr>
          <p:spPr>
            <a:xfrm>
              <a:off x="8127831" y="7631194"/>
              <a:ext cx="547200" cy="547200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8340599" y="761816"/>
              <a:ext cx="102600" cy="102600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8089836" y="993582"/>
              <a:ext cx="615509" cy="83588"/>
            </a:xfrm>
            <a:custGeom>
              <a:rect b="b" l="l" r="r" t="t"/>
              <a:pathLst>
                <a:path extrusionOk="0" h="19" w="13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467477" y="1536901"/>
              <a:ext cx="56992" cy="338150"/>
            </a:xfrm>
            <a:custGeom>
              <a:rect b="b" l="l" r="r" t="t"/>
              <a:pathLst>
                <a:path extrusionOk="0" h="77" w="13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6467477" y="2232197"/>
              <a:ext cx="56992" cy="577514"/>
            </a:xfrm>
            <a:custGeom>
              <a:rect b="b" l="l" r="r" t="t"/>
              <a:pathLst>
                <a:path extrusionOk="0" h="131" w="13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6467477" y="2950291"/>
              <a:ext cx="56992" cy="569915"/>
            </a:xfrm>
            <a:custGeom>
              <a:rect b="b" l="l" r="r" t="t"/>
              <a:pathLst>
                <a:path extrusionOk="0" h="130" w="13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6486474" y="7718581"/>
              <a:ext cx="53100" cy="1368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10263114" y="7718581"/>
              <a:ext cx="53100" cy="1368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6486474" y="1145559"/>
              <a:ext cx="53100" cy="1368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10263114" y="1145559"/>
              <a:ext cx="53100" cy="1368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7740288" y="970785"/>
              <a:ext cx="140700" cy="140700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145" name="Google Shape;145;p20"/>
          <p:cNvSpPr/>
          <p:nvPr>
            <p:ph idx="3" type="pic"/>
          </p:nvPr>
        </p:nvSpPr>
        <p:spPr>
          <a:xfrm>
            <a:off x="3684978" y="1038999"/>
            <a:ext cx="1748700" cy="30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0"/>
          <p:cNvSpPr/>
          <p:nvPr>
            <p:ph idx="4" type="pic"/>
          </p:nvPr>
        </p:nvSpPr>
        <p:spPr>
          <a:xfrm>
            <a:off x="6780846" y="1038999"/>
            <a:ext cx="1748700" cy="30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t - Vertical">
  <p:cSld name="Tablet - Vertical">
    <p:bg>
      <p:bgPr>
        <a:solidFill>
          <a:srgbClr val="F7F7F7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1"/>
          <p:cNvGrpSpPr/>
          <p:nvPr/>
        </p:nvGrpSpPr>
        <p:grpSpPr>
          <a:xfrm>
            <a:off x="4907422" y="440761"/>
            <a:ext cx="2887108" cy="4261688"/>
            <a:chOff x="1063625" y="116201"/>
            <a:chExt cx="2790825" cy="4119563"/>
          </a:xfrm>
        </p:grpSpPr>
        <p:sp>
          <p:nvSpPr>
            <p:cNvPr id="149" name="Google Shape;149;p21"/>
            <p:cNvSpPr/>
            <p:nvPr/>
          </p:nvSpPr>
          <p:spPr>
            <a:xfrm>
              <a:off x="1063625" y="116201"/>
              <a:ext cx="2790825" cy="4119563"/>
            </a:xfrm>
            <a:custGeom>
              <a:rect b="b" l="l" r="r" t="t"/>
              <a:pathLst>
                <a:path extrusionOk="0" h="260" w="175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1063625" y="116201"/>
              <a:ext cx="2790825" cy="4119563"/>
            </a:xfrm>
            <a:custGeom>
              <a:rect b="b" l="l" r="r" t="t"/>
              <a:pathLst>
                <a:path extrusionOk="0" h="260" w="175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cap="flat" cmpd="sng" w="38100">
              <a:solidFill>
                <a:srgbClr val="F9E5D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1208088" y="527364"/>
              <a:ext cx="2519400" cy="3311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2435225" y="306701"/>
              <a:ext cx="47700" cy="45900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2355850" y="3934139"/>
              <a:ext cx="206400" cy="206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9E5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154" name="Google Shape;154;p21"/>
          <p:cNvSpPr/>
          <p:nvPr>
            <p:ph idx="2" type="pic"/>
          </p:nvPr>
        </p:nvSpPr>
        <p:spPr>
          <a:xfrm>
            <a:off x="5056949" y="866144"/>
            <a:ext cx="2606400" cy="3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t - Horizontal">
  <p:cSld name="Tablet - Horizontal">
    <p:bg>
      <p:bgPr>
        <a:solidFill>
          <a:srgbClr val="F7F7F7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2"/>
          <p:cNvGrpSpPr/>
          <p:nvPr/>
        </p:nvGrpSpPr>
        <p:grpSpPr>
          <a:xfrm rot="5400000">
            <a:off x="4907731" y="440742"/>
            <a:ext cx="2887108" cy="4261688"/>
            <a:chOff x="1063625" y="116201"/>
            <a:chExt cx="2790825" cy="4119563"/>
          </a:xfrm>
        </p:grpSpPr>
        <p:sp>
          <p:nvSpPr>
            <p:cNvPr id="157" name="Google Shape;157;p22"/>
            <p:cNvSpPr/>
            <p:nvPr/>
          </p:nvSpPr>
          <p:spPr>
            <a:xfrm>
              <a:off x="1063625" y="116201"/>
              <a:ext cx="2790825" cy="4119563"/>
            </a:xfrm>
            <a:custGeom>
              <a:rect b="b" l="l" r="r" t="t"/>
              <a:pathLst>
                <a:path extrusionOk="0" h="260" w="175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1063625" y="116201"/>
              <a:ext cx="2790825" cy="4119563"/>
            </a:xfrm>
            <a:custGeom>
              <a:rect b="b" l="l" r="r" t="t"/>
              <a:pathLst>
                <a:path extrusionOk="0" h="260" w="175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cap="flat" cmpd="sng" w="38100">
              <a:solidFill>
                <a:srgbClr val="F9E5D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1208088" y="527364"/>
              <a:ext cx="2519400" cy="3311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2435225" y="306701"/>
              <a:ext cx="47700" cy="45900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2355850" y="3934139"/>
              <a:ext cx="206400" cy="206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9E5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162" name="Google Shape;162;p22"/>
          <p:cNvSpPr/>
          <p:nvPr>
            <p:ph idx="2" type="pic"/>
          </p:nvPr>
        </p:nvSpPr>
        <p:spPr>
          <a:xfrm>
            <a:off x="4630753" y="1277559"/>
            <a:ext cx="3426000" cy="26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ptop and text">
  <p:cSld name="Laptop and text">
    <p:bg>
      <p:bgPr>
        <a:solidFill>
          <a:srgbClr val="F7F7F7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3"/>
          <p:cNvGrpSpPr/>
          <p:nvPr/>
        </p:nvGrpSpPr>
        <p:grpSpPr>
          <a:xfrm>
            <a:off x="3063506" y="957994"/>
            <a:ext cx="5874075" cy="3489708"/>
            <a:chOff x="4527472" y="1398594"/>
            <a:chExt cx="7137394" cy="4240228"/>
          </a:xfrm>
        </p:grpSpPr>
        <p:grpSp>
          <p:nvGrpSpPr>
            <p:cNvPr id="165" name="Google Shape;165;p23"/>
            <p:cNvGrpSpPr/>
            <p:nvPr/>
          </p:nvGrpSpPr>
          <p:grpSpPr>
            <a:xfrm>
              <a:off x="4527472" y="1398594"/>
              <a:ext cx="7137394" cy="4240228"/>
              <a:chOff x="4527471" y="1398593"/>
              <a:chExt cx="7137394" cy="4240228"/>
            </a:xfrm>
          </p:grpSpPr>
          <p:sp>
            <p:nvSpPr>
              <p:cNvPr id="166" name="Google Shape;166;p23"/>
              <p:cNvSpPr/>
              <p:nvPr/>
            </p:nvSpPr>
            <p:spPr>
              <a:xfrm>
                <a:off x="4640179" y="1398593"/>
                <a:ext cx="6913500" cy="398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67" name="Google Shape;167;p23"/>
              <p:cNvSpPr/>
              <p:nvPr/>
            </p:nvSpPr>
            <p:spPr>
              <a:xfrm>
                <a:off x="5281517" y="1400181"/>
                <a:ext cx="5648225" cy="3940189"/>
              </a:xfrm>
              <a:custGeom>
                <a:rect b="b" l="l" r="r" t="t"/>
                <a:pathLst>
                  <a:path extrusionOk="0" h="3192" w="4571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68" name="Google Shape;168;p23"/>
              <p:cNvSpPr/>
              <p:nvPr/>
            </p:nvSpPr>
            <p:spPr>
              <a:xfrm>
                <a:off x="5300567" y="1419231"/>
                <a:ext cx="5610123" cy="3903677"/>
              </a:xfrm>
              <a:custGeom>
                <a:rect b="b" l="l" r="r" t="t"/>
                <a:pathLst>
                  <a:path extrusionOk="0" h="3161" w="4540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69" name="Google Shape;169;p23"/>
              <p:cNvSpPr/>
              <p:nvPr/>
            </p:nvSpPr>
            <p:spPr>
              <a:xfrm>
                <a:off x="5305329" y="1423994"/>
                <a:ext cx="5600601" cy="3892564"/>
              </a:xfrm>
              <a:custGeom>
                <a:rect b="b" l="l" r="r" t="t"/>
                <a:pathLst>
                  <a:path extrusionOk="0" h="3154" w="4533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70" name="Google Shape;170;p23"/>
              <p:cNvSpPr/>
              <p:nvPr/>
            </p:nvSpPr>
            <p:spPr>
              <a:xfrm>
                <a:off x="5305329" y="5089547"/>
                <a:ext cx="5600601" cy="227014"/>
              </a:xfrm>
              <a:custGeom>
                <a:rect b="b" l="l" r="r" t="t"/>
                <a:pathLst>
                  <a:path extrusionOk="0" h="184" w="4533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pic>
            <p:nvPicPr>
              <p:cNvPr id="171" name="Google Shape;171;p23"/>
              <p:cNvPicPr preferRelativeResize="0"/>
              <p:nvPr/>
            </p:nvPicPr>
            <p:blipFill rotWithShape="1">
              <a:blip r:embed="rId2">
                <a:alphaModFix/>
              </a:blip>
              <a:srcRect b="-250754" l="-1610" r="-1631" t="0"/>
              <a:stretch/>
            </p:blipFill>
            <p:spPr>
              <a:xfrm>
                <a:off x="4527471" y="5276873"/>
                <a:ext cx="7137394" cy="361948"/>
              </a:xfrm>
              <a:custGeom>
                <a:rect b="b" l="l" r="r" t="t"/>
                <a:pathLst>
                  <a:path extrusionOk="0" h="361948" w="7137394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</p:pic>
          <p:pic>
            <p:nvPicPr>
              <p:cNvPr id="172" name="Google Shape;172;p2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638591" y="5238773"/>
                <a:ext cx="6913438" cy="492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3" name="Google Shape;173;p23"/>
              <p:cNvSpPr/>
              <p:nvPr/>
            </p:nvSpPr>
            <p:spPr>
              <a:xfrm>
                <a:off x="5284693" y="5338785"/>
                <a:ext cx="57000" cy="11100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74" name="Google Shape;174;p23"/>
              <p:cNvSpPr/>
              <p:nvPr/>
            </p:nvSpPr>
            <p:spPr>
              <a:xfrm>
                <a:off x="5298979" y="5341960"/>
                <a:ext cx="28500" cy="630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75" name="Google Shape;175;p23"/>
              <p:cNvSpPr/>
              <p:nvPr/>
            </p:nvSpPr>
            <p:spPr>
              <a:xfrm>
                <a:off x="7224582" y="5338785"/>
                <a:ext cx="58800" cy="11100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76" name="Google Shape;176;p23"/>
              <p:cNvSpPr/>
              <p:nvPr/>
            </p:nvSpPr>
            <p:spPr>
              <a:xfrm>
                <a:off x="7238869" y="5341960"/>
                <a:ext cx="30300" cy="630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77" name="Google Shape;177;p23"/>
              <p:cNvSpPr/>
              <p:nvPr/>
            </p:nvSpPr>
            <p:spPr>
              <a:xfrm>
                <a:off x="8920001" y="5338785"/>
                <a:ext cx="60300" cy="11100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78" name="Google Shape;178;p23"/>
              <p:cNvSpPr/>
              <p:nvPr/>
            </p:nvSpPr>
            <p:spPr>
              <a:xfrm>
                <a:off x="8935876" y="5341960"/>
                <a:ext cx="28500" cy="630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79" name="Google Shape;179;p23"/>
              <p:cNvSpPr/>
              <p:nvPr/>
            </p:nvSpPr>
            <p:spPr>
              <a:xfrm>
                <a:off x="10850366" y="5338785"/>
                <a:ext cx="58800" cy="11100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80" name="Google Shape;180;p23"/>
              <p:cNvSpPr/>
              <p:nvPr/>
            </p:nvSpPr>
            <p:spPr>
              <a:xfrm>
                <a:off x="10864653" y="5341960"/>
                <a:ext cx="28500" cy="630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81" name="Google Shape;181;p23"/>
              <p:cNvSpPr/>
              <p:nvPr/>
            </p:nvSpPr>
            <p:spPr>
              <a:xfrm>
                <a:off x="4716378" y="5299098"/>
                <a:ext cx="6761039" cy="1588"/>
              </a:xfrm>
              <a:custGeom>
                <a:rect b="b" l="l" r="r" t="t"/>
                <a:pathLst>
                  <a:path extrusionOk="0" h="1" w="5472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pic>
            <p:nvPicPr>
              <p:cNvPr id="182" name="Google Shape;182;p2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3" name="Google Shape;183;p23"/>
              <p:cNvSpPr/>
              <p:nvPr/>
            </p:nvSpPr>
            <p:spPr>
              <a:xfrm>
                <a:off x="8085011" y="1544645"/>
                <a:ext cx="44400" cy="44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84" name="Google Shape;184;p23"/>
              <p:cNvSpPr/>
              <p:nvPr/>
            </p:nvSpPr>
            <p:spPr>
              <a:xfrm>
                <a:off x="8096077" y="1555741"/>
                <a:ext cx="22200" cy="22200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85" name="Google Shape;185;p23"/>
              <p:cNvSpPr/>
              <p:nvPr/>
            </p:nvSpPr>
            <p:spPr>
              <a:xfrm>
                <a:off x="8102496" y="1557318"/>
                <a:ext cx="7800" cy="630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86" name="Google Shape;186;p23"/>
              <p:cNvSpPr/>
              <p:nvPr/>
            </p:nvSpPr>
            <p:spPr>
              <a:xfrm>
                <a:off x="8102601" y="1568451"/>
                <a:ext cx="7800" cy="780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187" name="Google Shape;187;p23"/>
            <p:cNvSpPr/>
            <p:nvPr/>
          </p:nvSpPr>
          <p:spPr>
            <a:xfrm>
              <a:off x="5503864" y="1689101"/>
              <a:ext cx="5202300" cy="3248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188" name="Google Shape;188;p23"/>
          <p:cNvSpPr/>
          <p:nvPr>
            <p:ph idx="2" type="pic"/>
          </p:nvPr>
        </p:nvSpPr>
        <p:spPr>
          <a:xfrm>
            <a:off x="3862972" y="1197025"/>
            <a:ext cx="4285200" cy="26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ptop - Fullscreen">
  <p:cSld name="Laptop - Fullscreen">
    <p:bg>
      <p:bgPr>
        <a:solidFill>
          <a:srgbClr val="F7F7F7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>
            <a:off x="788583" y="408842"/>
            <a:ext cx="7568724" cy="4734659"/>
          </a:xfrm>
          <a:custGeom>
            <a:rect b="b" l="l" r="r" t="t"/>
            <a:pathLst>
              <a:path extrusionOk="0" h="6312878" w="10091632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795007" y="415266"/>
            <a:ext cx="7555874" cy="4728234"/>
          </a:xfrm>
          <a:custGeom>
            <a:rect b="b" l="l" r="r" t="t"/>
            <a:pathLst>
              <a:path extrusionOk="0" h="6304312" w="10074498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4545103" y="578035"/>
            <a:ext cx="60000" cy="60000"/>
          </a:xfrm>
          <a:prstGeom prst="ellipse">
            <a:avLst/>
          </a:prstGeom>
          <a:solidFill>
            <a:srgbClr val="191919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4560094" y="593027"/>
            <a:ext cx="30000" cy="30000"/>
          </a:xfrm>
          <a:prstGeom prst="ellipse">
            <a:avLst/>
          </a:prstGeom>
          <a:solidFill>
            <a:srgbClr val="000100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4568660" y="595168"/>
            <a:ext cx="10800" cy="8700"/>
          </a:xfrm>
          <a:prstGeom prst="ellipse">
            <a:avLst/>
          </a:prstGeom>
          <a:solidFill>
            <a:srgbClr val="272A29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4568660" y="610160"/>
            <a:ext cx="10800" cy="10800"/>
          </a:xfrm>
          <a:prstGeom prst="ellipse">
            <a:avLst/>
          </a:prstGeom>
          <a:solidFill>
            <a:srgbClr val="272A29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062719" y="772929"/>
            <a:ext cx="7018200" cy="438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7" name="Google Shape;197;p24"/>
          <p:cNvSpPr/>
          <p:nvPr>
            <p:ph idx="2" type="pic"/>
          </p:nvPr>
        </p:nvSpPr>
        <p:spPr>
          <a:xfrm>
            <a:off x="1056292" y="772929"/>
            <a:ext cx="7024800" cy="43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martwatch">
  <p:cSld name="Smartwatch">
    <p:bg>
      <p:bgPr>
        <a:solidFill>
          <a:srgbClr val="F7F7F7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/>
          <p:nvPr/>
        </p:nvSpPr>
        <p:spPr>
          <a:xfrm>
            <a:off x="5326271" y="585627"/>
            <a:ext cx="1752470" cy="848184"/>
          </a:xfrm>
          <a:custGeom>
            <a:rect b="b" l="l" r="r" t="t"/>
            <a:pathLst>
              <a:path extrusionOk="0" h="445" w="917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5326271" y="3767267"/>
            <a:ext cx="1752470" cy="848184"/>
          </a:xfrm>
          <a:custGeom>
            <a:rect b="b" l="l" r="r" t="t"/>
            <a:pathLst>
              <a:path extrusionOk="0" h="445" w="917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5142752" y="1376758"/>
            <a:ext cx="2118559" cy="2443758"/>
          </a:xfrm>
          <a:custGeom>
            <a:rect b="b" l="l" r="r" t="t"/>
            <a:pathLst>
              <a:path extrusionOk="0" h="1282" w="1109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7187141" y="1936825"/>
            <a:ext cx="177815" cy="419338"/>
          </a:xfrm>
          <a:custGeom>
            <a:rect b="b" l="l" r="r" t="t"/>
            <a:pathLst>
              <a:path extrusionOk="0" h="220" w="93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7302198" y="1936825"/>
            <a:ext cx="62758" cy="419338"/>
          </a:xfrm>
          <a:custGeom>
            <a:rect b="b" l="l" r="r" t="t"/>
            <a:pathLst>
              <a:path extrusionOk="0" h="220" w="33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7187141" y="1936825"/>
            <a:ext cx="177815" cy="208243"/>
          </a:xfrm>
          <a:custGeom>
            <a:rect b="b" l="l" r="r" t="t"/>
            <a:pathLst>
              <a:path extrusionOk="0" h="109" w="93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7232783" y="2663297"/>
            <a:ext cx="54200" cy="638990"/>
          </a:xfrm>
          <a:custGeom>
            <a:rect b="b" l="l" r="r" t="t"/>
            <a:pathLst>
              <a:path extrusionOk="0" h="335" w="28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7302198" y="1936825"/>
            <a:ext cx="62758" cy="206341"/>
          </a:xfrm>
          <a:custGeom>
            <a:rect b="b" l="l" r="r" t="t"/>
            <a:pathLst>
              <a:path extrusionOk="0" h="108" w="33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7232783" y="2663297"/>
            <a:ext cx="54200" cy="318545"/>
          </a:xfrm>
          <a:custGeom>
            <a:rect b="b" l="l" r="r" t="t"/>
            <a:pathLst>
              <a:path extrusionOk="0" h="167" w="28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5235938" y="1458534"/>
            <a:ext cx="1932185" cy="2282110"/>
          </a:xfrm>
          <a:custGeom>
            <a:rect b="b" l="l" r="r" t="t"/>
            <a:pathLst>
              <a:path extrusionOk="0" h="1197" w="1011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9" name="Google Shape;209;p25"/>
          <p:cNvSpPr/>
          <p:nvPr>
            <p:ph idx="2" type="pic"/>
          </p:nvPr>
        </p:nvSpPr>
        <p:spPr>
          <a:xfrm>
            <a:off x="5235938" y="1458534"/>
            <a:ext cx="1932000" cy="2282100"/>
          </a:xfrm>
          <a:prstGeom prst="roundRect">
            <a:avLst>
              <a:gd fmla="val 15188" name="adj"/>
            </a:avLst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get">
  <p:cSld name="Target">
    <p:bg>
      <p:bgPr>
        <a:solidFill>
          <a:srgbClr val="F7F7F7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/>
          <p:nvPr>
            <p:ph idx="2" type="pic"/>
          </p:nvPr>
        </p:nvSpPr>
        <p:spPr>
          <a:xfrm>
            <a:off x="1571625" y="1563149"/>
            <a:ext cx="1471500" cy="14715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2" name="Google Shape;212;p26"/>
          <p:cNvSpPr/>
          <p:nvPr>
            <p:ph idx="3" type="pic"/>
          </p:nvPr>
        </p:nvSpPr>
        <p:spPr>
          <a:xfrm>
            <a:off x="6100982" y="1612216"/>
            <a:ext cx="1471500" cy="14715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629841" y="495300"/>
            <a:ext cx="33609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etitors">
  <p:cSld name="Competitors">
    <p:bg>
      <p:bgPr>
        <a:solidFill>
          <a:srgbClr val="F7F7F7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629841" y="495300"/>
            <a:ext cx="33609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" name="Google Shape;216;p27"/>
          <p:cNvSpPr/>
          <p:nvPr>
            <p:ph idx="2" type="pic"/>
          </p:nvPr>
        </p:nvSpPr>
        <p:spPr>
          <a:xfrm>
            <a:off x="879052" y="1886850"/>
            <a:ext cx="14046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" name="Google Shape;217;p27"/>
          <p:cNvSpPr/>
          <p:nvPr>
            <p:ph idx="3" type="pic"/>
          </p:nvPr>
        </p:nvSpPr>
        <p:spPr>
          <a:xfrm>
            <a:off x="2872775" y="1886850"/>
            <a:ext cx="14046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8" name="Google Shape;218;p27"/>
          <p:cNvSpPr/>
          <p:nvPr>
            <p:ph idx="4" type="pic"/>
          </p:nvPr>
        </p:nvSpPr>
        <p:spPr>
          <a:xfrm>
            <a:off x="4866497" y="1886850"/>
            <a:ext cx="14046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9" name="Google Shape;219;p27"/>
          <p:cNvSpPr/>
          <p:nvPr>
            <p:ph idx="5" type="pic"/>
          </p:nvPr>
        </p:nvSpPr>
        <p:spPr>
          <a:xfrm>
            <a:off x="6860220" y="1886850"/>
            <a:ext cx="14046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0" name="Google Shape;220;p27"/>
          <p:cNvSpPr/>
          <p:nvPr>
            <p:ph idx="6" type="pic"/>
          </p:nvPr>
        </p:nvSpPr>
        <p:spPr>
          <a:xfrm>
            <a:off x="879052" y="3125285"/>
            <a:ext cx="14046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1" name="Google Shape;221;p27"/>
          <p:cNvSpPr/>
          <p:nvPr>
            <p:ph idx="7" type="pic"/>
          </p:nvPr>
        </p:nvSpPr>
        <p:spPr>
          <a:xfrm>
            <a:off x="2872775" y="3125285"/>
            <a:ext cx="14046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2" name="Google Shape;222;p27"/>
          <p:cNvSpPr/>
          <p:nvPr>
            <p:ph idx="8" type="pic"/>
          </p:nvPr>
        </p:nvSpPr>
        <p:spPr>
          <a:xfrm>
            <a:off x="4866497" y="3125285"/>
            <a:ext cx="14046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3" name="Google Shape;223;p27"/>
          <p:cNvSpPr/>
          <p:nvPr>
            <p:ph idx="9" type="pic"/>
          </p:nvPr>
        </p:nvSpPr>
        <p:spPr>
          <a:xfrm>
            <a:off x="6860220" y="3125285"/>
            <a:ext cx="14046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nders">
  <p:cSld name="Founders">
    <p:bg>
      <p:bgPr>
        <a:solidFill>
          <a:srgbClr val="F7F7F7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629841" y="495300"/>
            <a:ext cx="33609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Google Shape;226;p28"/>
          <p:cNvSpPr/>
          <p:nvPr>
            <p:ph idx="2" type="pic"/>
          </p:nvPr>
        </p:nvSpPr>
        <p:spPr>
          <a:xfrm>
            <a:off x="1060237" y="1430440"/>
            <a:ext cx="1191300" cy="11913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Google Shape;227;p28"/>
          <p:cNvSpPr/>
          <p:nvPr>
            <p:ph idx="3" type="pic"/>
          </p:nvPr>
        </p:nvSpPr>
        <p:spPr>
          <a:xfrm>
            <a:off x="3977609" y="1430440"/>
            <a:ext cx="1191300" cy="11913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8" name="Google Shape;228;p28"/>
          <p:cNvSpPr/>
          <p:nvPr>
            <p:ph idx="4" type="pic"/>
          </p:nvPr>
        </p:nvSpPr>
        <p:spPr>
          <a:xfrm>
            <a:off x="6894980" y="1430440"/>
            <a:ext cx="1191300" cy="11913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s - 6 Collage">
  <p:cSld name="Pictures - 6 Collage">
    <p:bg>
      <p:bgPr>
        <a:solidFill>
          <a:srgbClr val="F7F7F7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/>
          <p:nvPr>
            <p:ph idx="2" type="pic"/>
          </p:nvPr>
        </p:nvSpPr>
        <p:spPr>
          <a:xfrm>
            <a:off x="0" y="0"/>
            <a:ext cx="30480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1" name="Google Shape;231;p29"/>
          <p:cNvSpPr/>
          <p:nvPr>
            <p:ph idx="3" type="pic"/>
          </p:nvPr>
        </p:nvSpPr>
        <p:spPr>
          <a:xfrm>
            <a:off x="3048000" y="0"/>
            <a:ext cx="30480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Google Shape;232;p29"/>
          <p:cNvSpPr/>
          <p:nvPr>
            <p:ph idx="4" type="pic"/>
          </p:nvPr>
        </p:nvSpPr>
        <p:spPr>
          <a:xfrm>
            <a:off x="6096000" y="0"/>
            <a:ext cx="30480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Google Shape;233;p29"/>
          <p:cNvSpPr/>
          <p:nvPr>
            <p:ph idx="5" type="pic"/>
          </p:nvPr>
        </p:nvSpPr>
        <p:spPr>
          <a:xfrm>
            <a:off x="6096000" y="2571750"/>
            <a:ext cx="30480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Google Shape;234;p29"/>
          <p:cNvSpPr/>
          <p:nvPr>
            <p:ph idx="6" type="pic"/>
          </p:nvPr>
        </p:nvSpPr>
        <p:spPr>
          <a:xfrm>
            <a:off x="3048000" y="2571750"/>
            <a:ext cx="30480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Google Shape;235;p29"/>
          <p:cNvSpPr/>
          <p:nvPr>
            <p:ph idx="7" type="pic"/>
          </p:nvPr>
        </p:nvSpPr>
        <p:spPr>
          <a:xfrm>
            <a:off x="0" y="2571750"/>
            <a:ext cx="30480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- 2 Collage">
  <p:cSld name="Picture - 2 Collage">
    <p:bg>
      <p:bgPr>
        <a:solidFill>
          <a:srgbClr val="F7F7F7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Google Shape;238;p30"/>
          <p:cNvSpPr/>
          <p:nvPr>
            <p:ph idx="3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- Fullscreen">
  <p:cSld name="Picture - Fullscreen">
    <p:bg>
      <p:bgPr>
        <a:solidFill>
          <a:srgbClr val="F7F7F7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or.fr">
  <p:cSld name="Slidor.fr">
    <p:bg>
      <p:bgPr>
        <a:solidFill>
          <a:srgbClr val="1B1B1B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/>
        </p:nvSpPr>
        <p:spPr>
          <a:xfrm>
            <a:off x="629841" y="1200150"/>
            <a:ext cx="3309900" cy="14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Proudly made </a:t>
            </a:r>
            <a:br>
              <a:rPr lang="en" sz="3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" sz="3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by</a:t>
            </a:r>
            <a:r>
              <a:rPr lang="en" sz="3000">
                <a:solidFill>
                  <a:srgbClr val="9999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" sz="3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Slidor.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With</a:t>
            </a:r>
            <a:r>
              <a:rPr lang="en" sz="3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100"/>
          </a:p>
        </p:txBody>
      </p:sp>
      <p:sp>
        <p:nvSpPr>
          <p:cNvPr id="243" name="Google Shape;243;p32"/>
          <p:cNvSpPr/>
          <p:nvPr/>
        </p:nvSpPr>
        <p:spPr>
          <a:xfrm>
            <a:off x="1535906" y="2237302"/>
            <a:ext cx="351510" cy="308037"/>
          </a:xfrm>
          <a:custGeom>
            <a:rect b="b" l="l" r="r" t="t"/>
            <a:pathLst>
              <a:path extrusionOk="0" h="217" w="248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cap="flat" cmpd="sng" w="28575">
            <a:solidFill>
              <a:srgbClr val="FE13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44" name="Google Shape;24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65281" y="4829175"/>
            <a:ext cx="926403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2"/>
          <p:cNvSpPr txBox="1"/>
          <p:nvPr/>
        </p:nvSpPr>
        <p:spPr>
          <a:xfrm>
            <a:off x="2080022" y="2123480"/>
            <a:ext cx="19728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from Paris.</a:t>
            </a:r>
            <a:endParaRPr sz="1100"/>
          </a:p>
        </p:txBody>
      </p:sp>
      <p:sp>
        <p:nvSpPr>
          <p:cNvPr id="246" name="Google Shape;246;p32">
            <a:hlinkClick r:id="rId3"/>
          </p:cNvPr>
          <p:cNvSpPr/>
          <p:nvPr/>
        </p:nvSpPr>
        <p:spPr>
          <a:xfrm>
            <a:off x="629841" y="3062897"/>
            <a:ext cx="2827800" cy="628500"/>
          </a:xfrm>
          <a:prstGeom prst="rect">
            <a:avLst/>
          </a:prstGeom>
          <a:noFill/>
          <a:ln cap="flat" cmpd="sng" w="38100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>
                <a:solidFill>
                  <a:srgbClr val="9999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SAY HELLO</a:t>
            </a:r>
            <a:endParaRPr b="0" i="0" sz="1400">
              <a:solidFill>
                <a:srgbClr val="99999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247" name="Google Shape;247;p32"/>
          <p:cNvGrpSpPr/>
          <p:nvPr/>
        </p:nvGrpSpPr>
        <p:grpSpPr>
          <a:xfrm>
            <a:off x="4901379" y="2877675"/>
            <a:ext cx="4242620" cy="2265825"/>
            <a:chOff x="5818189" y="1958042"/>
            <a:chExt cx="5656827" cy="3021100"/>
          </a:xfrm>
        </p:grpSpPr>
        <p:sp>
          <p:nvSpPr>
            <p:cNvPr id="248" name="Google Shape;248;p32"/>
            <p:cNvSpPr/>
            <p:nvPr/>
          </p:nvSpPr>
          <p:spPr>
            <a:xfrm>
              <a:off x="8927532" y="2652277"/>
              <a:ext cx="673642" cy="267693"/>
            </a:xfrm>
            <a:custGeom>
              <a:rect b="b" l="l" r="r" t="t"/>
              <a:pathLst>
                <a:path extrusionOk="0" h="45" w="114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9168749" y="2516960"/>
              <a:ext cx="308875" cy="185326"/>
            </a:xfrm>
            <a:custGeom>
              <a:rect b="b" l="l" r="r" t="t"/>
              <a:pathLst>
                <a:path extrusionOk="0" h="31" w="52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50" name="Google Shape;250;p32"/>
            <p:cNvSpPr/>
            <p:nvPr/>
          </p:nvSpPr>
          <p:spPr>
            <a:xfrm>
              <a:off x="9033432" y="2552260"/>
              <a:ext cx="205917" cy="179443"/>
            </a:xfrm>
            <a:custGeom>
              <a:rect b="b" l="l" r="r" t="t"/>
              <a:pathLst>
                <a:path extrusionOk="0" h="30" w="35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7965606" y="3102353"/>
              <a:ext cx="123550" cy="200034"/>
            </a:xfrm>
            <a:custGeom>
              <a:rect b="b" l="l" r="r" t="t"/>
              <a:pathLst>
                <a:path extrusionOk="0" h="34" w="21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7633198" y="3078820"/>
              <a:ext cx="455958" cy="223567"/>
            </a:xfrm>
            <a:custGeom>
              <a:rect b="b" l="l" r="r" t="t"/>
              <a:pathLst>
                <a:path extrusionOk="0" h="38" w="77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7703798" y="2990570"/>
              <a:ext cx="285341" cy="158850"/>
            </a:xfrm>
            <a:custGeom>
              <a:rect b="b" l="l" r="r" t="t"/>
              <a:pathLst>
                <a:path extrusionOk="0" h="27" w="48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54" name="Google Shape;254;p32"/>
            <p:cNvSpPr/>
            <p:nvPr/>
          </p:nvSpPr>
          <p:spPr>
            <a:xfrm>
              <a:off x="9139333" y="3881897"/>
              <a:ext cx="114724" cy="176500"/>
            </a:xfrm>
            <a:custGeom>
              <a:rect b="b" l="l" r="r" t="t"/>
              <a:pathLst>
                <a:path extrusionOk="0" h="30" w="19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55" name="Google Shape;255;p32"/>
            <p:cNvSpPr/>
            <p:nvPr/>
          </p:nvSpPr>
          <p:spPr>
            <a:xfrm>
              <a:off x="9139333" y="3864247"/>
              <a:ext cx="379475" cy="194150"/>
            </a:xfrm>
            <a:custGeom>
              <a:rect b="b" l="l" r="r" t="t"/>
              <a:pathLst>
                <a:path extrusionOk="0" h="33" w="64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56" name="Google Shape;256;p32"/>
            <p:cNvSpPr/>
            <p:nvPr/>
          </p:nvSpPr>
          <p:spPr>
            <a:xfrm>
              <a:off x="9221700" y="3793647"/>
              <a:ext cx="238275" cy="135317"/>
            </a:xfrm>
            <a:custGeom>
              <a:rect b="b" l="l" r="r" t="t"/>
              <a:pathLst>
                <a:path extrusionOk="0" h="23" w="40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57" name="Google Shape;257;p32"/>
            <p:cNvSpPr/>
            <p:nvPr/>
          </p:nvSpPr>
          <p:spPr>
            <a:xfrm>
              <a:off x="5818189" y="1958042"/>
              <a:ext cx="5656827" cy="3021100"/>
            </a:xfrm>
            <a:custGeom>
              <a:rect b="b" l="l" r="r" t="t"/>
              <a:pathLst>
                <a:path extrusionOk="0" h="512" w="957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258" name="Google Shape;258;p32"/>
          <p:cNvSpPr/>
          <p:nvPr/>
        </p:nvSpPr>
        <p:spPr>
          <a:xfrm>
            <a:off x="75009" y="5103000"/>
            <a:ext cx="9069000" cy="40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98989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98989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8989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8989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8989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8989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8989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8989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8989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8989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8989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Relationship Id="rId4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m_QntqZmd_Q" TargetMode="Externa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6DBCA"/>
            </a:gs>
            <a:gs pos="100000">
              <a:srgbClr val="D6E6F4"/>
            </a:gs>
          </a:gsLst>
          <a:lin ang="5400012" scaled="0"/>
        </a:gra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5775" y="617275"/>
            <a:ext cx="2212450" cy="221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6488" y="-14900"/>
            <a:ext cx="9196976" cy="5173301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3"/>
          <p:cNvSpPr txBox="1"/>
          <p:nvPr>
            <p:ph type="ctrTitle"/>
          </p:nvPr>
        </p:nvSpPr>
        <p:spPr>
          <a:xfrm>
            <a:off x="2131800" y="3812100"/>
            <a:ext cx="48804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Exokit</a:t>
            </a:r>
            <a:endParaRPr sz="60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F7F7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/>
          <p:cNvSpPr/>
          <p:nvPr/>
        </p:nvSpPr>
        <p:spPr>
          <a:xfrm>
            <a:off x="629841" y="1766377"/>
            <a:ext cx="1665600" cy="166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9" name="Google Shape;349;p42"/>
          <p:cNvSpPr/>
          <p:nvPr/>
        </p:nvSpPr>
        <p:spPr>
          <a:xfrm>
            <a:off x="3739243" y="1766377"/>
            <a:ext cx="1665600" cy="166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0" name="Google Shape;350;p42"/>
          <p:cNvSpPr/>
          <p:nvPr/>
        </p:nvSpPr>
        <p:spPr>
          <a:xfrm>
            <a:off x="6848646" y="1766377"/>
            <a:ext cx="1665600" cy="166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1" name="Google Shape;351;p42"/>
          <p:cNvSpPr txBox="1"/>
          <p:nvPr/>
        </p:nvSpPr>
        <p:spPr>
          <a:xfrm>
            <a:off x="705869" y="3659718"/>
            <a:ext cx="15132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2-3x Faster than Chrome/Firefox</a:t>
            </a:r>
            <a:endParaRPr sz="1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2" name="Google Shape;352;p42"/>
          <p:cNvSpPr txBox="1"/>
          <p:nvPr/>
        </p:nvSpPr>
        <p:spPr>
          <a:xfrm>
            <a:off x="3815272" y="3659718"/>
            <a:ext cx="15132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Free, Persistent, multi-user content on the web platform.</a:t>
            </a:r>
            <a:endParaRPr sz="1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3" name="Google Shape;353;p42"/>
          <p:cNvSpPr txBox="1"/>
          <p:nvPr/>
        </p:nvSpPr>
        <p:spPr>
          <a:xfrm>
            <a:off x="6924674" y="3659718"/>
            <a:ext cx="15132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Ease of Integration (Unity, Unreal, Web)</a:t>
            </a:r>
            <a:endParaRPr sz="1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4" name="Google Shape;354;p42"/>
          <p:cNvSpPr txBox="1"/>
          <p:nvPr>
            <p:ph idx="1" type="body"/>
          </p:nvPr>
        </p:nvSpPr>
        <p:spPr>
          <a:xfrm>
            <a:off x="629852" y="495300"/>
            <a:ext cx="40833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F</a:t>
            </a:r>
            <a:r>
              <a:rPr b="0" i="0" lang="en" sz="3300" u="none" cap="none" strike="noStrik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eatures</a:t>
            </a:r>
            <a:endParaRPr b="0" i="0" sz="3300" u="none" cap="none" strike="noStrike">
              <a:solidFill>
                <a:schemeClr val="accen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355" name="Google Shape;355;p42"/>
          <p:cNvGrpSpPr/>
          <p:nvPr/>
        </p:nvGrpSpPr>
        <p:grpSpPr>
          <a:xfrm>
            <a:off x="4326502" y="2417473"/>
            <a:ext cx="537611" cy="397829"/>
            <a:chOff x="3692587" y="2316169"/>
            <a:chExt cx="1031882" cy="763588"/>
          </a:xfrm>
        </p:grpSpPr>
        <p:sp>
          <p:nvSpPr>
            <p:cNvPr id="356" name="Google Shape;356;p42"/>
            <p:cNvSpPr/>
            <p:nvPr/>
          </p:nvSpPr>
          <p:spPr>
            <a:xfrm>
              <a:off x="3960876" y="2822582"/>
              <a:ext cx="763593" cy="257175"/>
            </a:xfrm>
            <a:custGeom>
              <a:rect b="b" l="l" r="r" t="t"/>
              <a:pathLst>
                <a:path extrusionOk="0" h="81" w="240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5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57" name="Google Shape;357;p42"/>
            <p:cNvSpPr/>
            <p:nvPr/>
          </p:nvSpPr>
          <p:spPr>
            <a:xfrm>
              <a:off x="4138678" y="2316169"/>
              <a:ext cx="407991" cy="538163"/>
            </a:xfrm>
            <a:custGeom>
              <a:rect b="b" l="l" r="r" t="t"/>
              <a:pathLst>
                <a:path extrusionOk="0" h="169" w="128">
                  <a:moveTo>
                    <a:pt x="92" y="168"/>
                  </a:moveTo>
                  <a:cubicBezTo>
                    <a:pt x="91" y="168"/>
                    <a:pt x="90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9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1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1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58" name="Google Shape;358;p42"/>
            <p:cNvSpPr/>
            <p:nvPr/>
          </p:nvSpPr>
          <p:spPr>
            <a:xfrm>
              <a:off x="3692587" y="2822582"/>
              <a:ext cx="306390" cy="257175"/>
            </a:xfrm>
            <a:custGeom>
              <a:rect b="b" l="l" r="r" t="t"/>
              <a:pathLst>
                <a:path extrusionOk="0" h="81" w="96">
                  <a:moveTo>
                    <a:pt x="64" y="81"/>
                  </a:moveTo>
                  <a:cubicBezTo>
                    <a:pt x="64" y="81"/>
                    <a:pt x="64" y="81"/>
                    <a:pt x="64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3"/>
                  </a:cubicBezTo>
                  <a:cubicBezTo>
                    <a:pt x="96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6" y="73"/>
                    <a:pt x="68" y="75"/>
                    <a:pt x="68" y="77"/>
                  </a:cubicBezTo>
                  <a:cubicBezTo>
                    <a:pt x="68" y="79"/>
                    <a:pt x="66" y="81"/>
                    <a:pt x="64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59" name="Google Shape;359;p42"/>
            <p:cNvSpPr/>
            <p:nvPr/>
          </p:nvSpPr>
          <p:spPr>
            <a:xfrm>
              <a:off x="3870388" y="2316169"/>
              <a:ext cx="284165" cy="534988"/>
            </a:xfrm>
            <a:custGeom>
              <a:rect b="b" l="l" r="r" t="t"/>
              <a:pathLst>
                <a:path extrusionOk="0" h="168" w="89">
                  <a:moveTo>
                    <a:pt x="36" y="168"/>
                  </a:moveTo>
                  <a:cubicBezTo>
                    <a:pt x="35" y="168"/>
                    <a:pt x="34" y="168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1" y="0"/>
                    <a:pt x="78" y="1"/>
                    <a:pt x="85" y="4"/>
                  </a:cubicBezTo>
                  <a:cubicBezTo>
                    <a:pt x="88" y="5"/>
                    <a:pt x="89" y="7"/>
                    <a:pt x="88" y="9"/>
                  </a:cubicBezTo>
                  <a:cubicBezTo>
                    <a:pt x="87" y="11"/>
                    <a:pt x="85" y="12"/>
                    <a:pt x="83" y="11"/>
                  </a:cubicBezTo>
                  <a:cubicBezTo>
                    <a:pt x="77" y="9"/>
                    <a:pt x="70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0" y="164"/>
                    <a:pt x="39" y="166"/>
                  </a:cubicBezTo>
                  <a:cubicBezTo>
                    <a:pt x="38" y="167"/>
                    <a:pt x="37" y="168"/>
                    <a:pt x="36" y="1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360" name="Google Shape;360;p42"/>
          <p:cNvSpPr/>
          <p:nvPr/>
        </p:nvSpPr>
        <p:spPr>
          <a:xfrm>
            <a:off x="1241055" y="2395645"/>
            <a:ext cx="389611" cy="484500"/>
          </a:xfrm>
          <a:custGeom>
            <a:rect b="b" l="l" r="r" t="t"/>
            <a:pathLst>
              <a:path extrusionOk="0" h="240" w="192">
                <a:moveTo>
                  <a:pt x="96" y="240"/>
                </a:moveTo>
                <a:cubicBezTo>
                  <a:pt x="43" y="240"/>
                  <a:pt x="0" y="197"/>
                  <a:pt x="0" y="144"/>
                </a:cubicBezTo>
                <a:cubicBezTo>
                  <a:pt x="0" y="114"/>
                  <a:pt x="16" y="87"/>
                  <a:pt x="17" y="86"/>
                </a:cubicBezTo>
                <a:cubicBezTo>
                  <a:pt x="17" y="85"/>
                  <a:pt x="19" y="84"/>
                  <a:pt x="21" y="84"/>
                </a:cubicBezTo>
                <a:cubicBezTo>
                  <a:pt x="22" y="84"/>
                  <a:pt x="24" y="86"/>
                  <a:pt x="24" y="87"/>
                </a:cubicBezTo>
                <a:cubicBezTo>
                  <a:pt x="24" y="88"/>
                  <a:pt x="29" y="114"/>
                  <a:pt x="52" y="126"/>
                </a:cubicBezTo>
                <a:cubicBezTo>
                  <a:pt x="51" y="102"/>
                  <a:pt x="53" y="24"/>
                  <a:pt x="119" y="0"/>
                </a:cubicBezTo>
                <a:cubicBezTo>
                  <a:pt x="120" y="0"/>
                  <a:pt x="122" y="0"/>
                  <a:pt x="123" y="1"/>
                </a:cubicBezTo>
                <a:cubicBezTo>
                  <a:pt x="124" y="2"/>
                  <a:pt x="124" y="3"/>
                  <a:pt x="124" y="5"/>
                </a:cubicBezTo>
                <a:cubicBezTo>
                  <a:pt x="124" y="6"/>
                  <a:pt x="110" y="71"/>
                  <a:pt x="141" y="97"/>
                </a:cubicBezTo>
                <a:cubicBezTo>
                  <a:pt x="142" y="85"/>
                  <a:pt x="148" y="61"/>
                  <a:pt x="166" y="49"/>
                </a:cubicBezTo>
                <a:cubicBezTo>
                  <a:pt x="167" y="48"/>
                  <a:pt x="168" y="48"/>
                  <a:pt x="169" y="48"/>
                </a:cubicBezTo>
                <a:cubicBezTo>
                  <a:pt x="171" y="49"/>
                  <a:pt x="172" y="50"/>
                  <a:pt x="172" y="51"/>
                </a:cubicBezTo>
                <a:cubicBezTo>
                  <a:pt x="175" y="67"/>
                  <a:pt x="179" y="77"/>
                  <a:pt x="182" y="86"/>
                </a:cubicBezTo>
                <a:cubicBezTo>
                  <a:pt x="187" y="101"/>
                  <a:pt x="192" y="114"/>
                  <a:pt x="192" y="144"/>
                </a:cubicBezTo>
                <a:cubicBezTo>
                  <a:pt x="192" y="197"/>
                  <a:pt x="149" y="240"/>
                  <a:pt x="96" y="240"/>
                </a:cubicBezTo>
                <a:close/>
                <a:moveTo>
                  <a:pt x="19" y="99"/>
                </a:moveTo>
                <a:cubicBezTo>
                  <a:pt x="14" y="108"/>
                  <a:pt x="8" y="126"/>
                  <a:pt x="8" y="144"/>
                </a:cubicBezTo>
                <a:cubicBezTo>
                  <a:pt x="8" y="192"/>
                  <a:pt x="47" y="232"/>
                  <a:pt x="96" y="232"/>
                </a:cubicBezTo>
                <a:cubicBezTo>
                  <a:pt x="145" y="232"/>
                  <a:pt x="184" y="192"/>
                  <a:pt x="184" y="144"/>
                </a:cubicBezTo>
                <a:cubicBezTo>
                  <a:pt x="184" y="115"/>
                  <a:pt x="180" y="104"/>
                  <a:pt x="175" y="89"/>
                </a:cubicBezTo>
                <a:cubicBezTo>
                  <a:pt x="172" y="81"/>
                  <a:pt x="168" y="72"/>
                  <a:pt x="165" y="59"/>
                </a:cubicBezTo>
                <a:cubicBezTo>
                  <a:pt x="149" y="75"/>
                  <a:pt x="148" y="104"/>
                  <a:pt x="148" y="104"/>
                </a:cubicBezTo>
                <a:cubicBezTo>
                  <a:pt x="148" y="106"/>
                  <a:pt x="147" y="107"/>
                  <a:pt x="146" y="108"/>
                </a:cubicBezTo>
                <a:cubicBezTo>
                  <a:pt x="145" y="108"/>
                  <a:pt x="143" y="108"/>
                  <a:pt x="142" y="107"/>
                </a:cubicBezTo>
                <a:cubicBezTo>
                  <a:pt x="107" y="87"/>
                  <a:pt x="112" y="31"/>
                  <a:pt x="115" y="10"/>
                </a:cubicBezTo>
                <a:cubicBezTo>
                  <a:pt x="51" y="40"/>
                  <a:pt x="60" y="131"/>
                  <a:pt x="60" y="132"/>
                </a:cubicBezTo>
                <a:cubicBezTo>
                  <a:pt x="60" y="133"/>
                  <a:pt x="60" y="134"/>
                  <a:pt x="58" y="135"/>
                </a:cubicBezTo>
                <a:cubicBezTo>
                  <a:pt x="57" y="136"/>
                  <a:pt x="56" y="136"/>
                  <a:pt x="55" y="136"/>
                </a:cubicBezTo>
                <a:cubicBezTo>
                  <a:pt x="33" y="128"/>
                  <a:pt x="23" y="110"/>
                  <a:pt x="19" y="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361" name="Google Shape;361;p42"/>
          <p:cNvGrpSpPr/>
          <p:nvPr/>
        </p:nvGrpSpPr>
        <p:grpSpPr>
          <a:xfrm>
            <a:off x="7559919" y="2429442"/>
            <a:ext cx="279104" cy="416919"/>
            <a:chOff x="1143041" y="6515110"/>
            <a:chExt cx="511179" cy="763587"/>
          </a:xfrm>
        </p:grpSpPr>
        <p:sp>
          <p:nvSpPr>
            <p:cNvPr id="362" name="Google Shape;362;p42"/>
            <p:cNvSpPr/>
            <p:nvPr/>
          </p:nvSpPr>
          <p:spPr>
            <a:xfrm>
              <a:off x="1143041" y="6515110"/>
              <a:ext cx="511179" cy="25400"/>
            </a:xfrm>
            <a:custGeom>
              <a:rect b="b" l="l" r="r" t="t"/>
              <a:pathLst>
                <a:path extrusionOk="0" h="8" w="160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63" name="Google Shape;363;p42"/>
            <p:cNvSpPr/>
            <p:nvPr/>
          </p:nvSpPr>
          <p:spPr>
            <a:xfrm>
              <a:off x="1563732" y="6515110"/>
              <a:ext cx="25400" cy="215900"/>
            </a:xfrm>
            <a:custGeom>
              <a:rect b="b" l="l" r="r" t="t"/>
              <a:pathLst>
                <a:path extrusionOk="0" h="68" w="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64" name="Google Shape;364;p42"/>
            <p:cNvSpPr/>
            <p:nvPr/>
          </p:nvSpPr>
          <p:spPr>
            <a:xfrm>
              <a:off x="1208130" y="6515110"/>
              <a:ext cx="25400" cy="215900"/>
            </a:xfrm>
            <a:custGeom>
              <a:rect b="b" l="l" r="r" t="t"/>
              <a:pathLst>
                <a:path extrusionOk="0" h="68" w="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65" name="Google Shape;365;p42"/>
            <p:cNvSpPr/>
            <p:nvPr/>
          </p:nvSpPr>
          <p:spPr>
            <a:xfrm>
              <a:off x="1208130" y="6705610"/>
              <a:ext cx="381003" cy="203200"/>
            </a:xfrm>
            <a:custGeom>
              <a:rect b="b" l="l" r="r" t="t"/>
              <a:pathLst>
                <a:path extrusionOk="0" h="64" w="120">
                  <a:moveTo>
                    <a:pt x="60" y="64"/>
                  </a:moveTo>
                  <a:cubicBezTo>
                    <a:pt x="51" y="64"/>
                    <a:pt x="0" y="4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2"/>
                    <a:pt x="56" y="56"/>
                    <a:pt x="60" y="56"/>
                  </a:cubicBezTo>
                  <a:cubicBezTo>
                    <a:pt x="64" y="56"/>
                    <a:pt x="112" y="42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47"/>
                    <a:pt x="69" y="64"/>
                    <a:pt x="60" y="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66" name="Google Shape;366;p42"/>
            <p:cNvSpPr/>
            <p:nvPr/>
          </p:nvSpPr>
          <p:spPr>
            <a:xfrm>
              <a:off x="1143041" y="7253298"/>
              <a:ext cx="511179" cy="25400"/>
            </a:xfrm>
            <a:custGeom>
              <a:rect b="b" l="l" r="r" t="t"/>
              <a:pathLst>
                <a:path extrusionOk="0" h="8" w="160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67" name="Google Shape;367;p42"/>
            <p:cNvSpPr/>
            <p:nvPr/>
          </p:nvSpPr>
          <p:spPr>
            <a:xfrm>
              <a:off x="1208130" y="7062798"/>
              <a:ext cx="25400" cy="215900"/>
            </a:xfrm>
            <a:custGeom>
              <a:rect b="b" l="l" r="r" t="t"/>
              <a:pathLst>
                <a:path extrusionOk="0" h="68" w="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68" name="Google Shape;368;p42"/>
            <p:cNvSpPr/>
            <p:nvPr/>
          </p:nvSpPr>
          <p:spPr>
            <a:xfrm>
              <a:off x="1563732" y="7062798"/>
              <a:ext cx="25400" cy="215900"/>
            </a:xfrm>
            <a:custGeom>
              <a:rect b="b" l="l" r="r" t="t"/>
              <a:pathLst>
                <a:path extrusionOk="0" h="68" w="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69" name="Google Shape;369;p42"/>
            <p:cNvSpPr/>
            <p:nvPr/>
          </p:nvSpPr>
          <p:spPr>
            <a:xfrm>
              <a:off x="1208130" y="6883410"/>
              <a:ext cx="381003" cy="204788"/>
            </a:xfrm>
            <a:custGeom>
              <a:rect b="b" l="l" r="r" t="t"/>
              <a:pathLst>
                <a:path extrusionOk="0" h="64" w="120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22"/>
                    <a:pt x="64" y="8"/>
                    <a:pt x="60" y="8"/>
                  </a:cubicBezTo>
                  <a:cubicBezTo>
                    <a:pt x="56" y="8"/>
                    <a:pt x="8" y="22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17"/>
                    <a:pt x="51" y="0"/>
                    <a:pt x="60" y="0"/>
                  </a:cubicBezTo>
                  <a:cubicBezTo>
                    <a:pt x="69" y="0"/>
                    <a:pt x="120" y="1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3"/>
          <p:cNvSpPr txBox="1"/>
          <p:nvPr>
            <p:ph idx="1" type="body"/>
          </p:nvPr>
        </p:nvSpPr>
        <p:spPr>
          <a:xfrm>
            <a:off x="629841" y="419100"/>
            <a:ext cx="3360900" cy="526200"/>
          </a:xfrm>
          <a:prstGeom prst="rect">
            <a:avLst/>
          </a:prstGeom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Tech </a:t>
            </a:r>
            <a:r>
              <a:rPr lang="en">
                <a:solidFill>
                  <a:schemeClr val="accent1"/>
                </a:solidFill>
              </a:rPr>
              <a:t>Stack</a:t>
            </a:r>
            <a:endParaRPr/>
          </a:p>
        </p:txBody>
      </p:sp>
      <p:pic>
        <p:nvPicPr>
          <p:cNvPr id="375" name="Google Shape;3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1850" y="27250"/>
            <a:ext cx="3925950" cy="508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29125"/>
            <a:ext cx="5715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F7F7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4"/>
          <p:cNvSpPr txBox="1"/>
          <p:nvPr/>
        </p:nvSpPr>
        <p:spPr>
          <a:xfrm>
            <a:off x="629841" y="1743634"/>
            <a:ext cx="19515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Key Features of Exokit</a:t>
            </a:r>
            <a:endParaRPr sz="1100"/>
          </a:p>
        </p:txBody>
      </p:sp>
      <p:sp>
        <p:nvSpPr>
          <p:cNvPr id="382" name="Google Shape;382;p44"/>
          <p:cNvSpPr txBox="1"/>
          <p:nvPr>
            <p:ph idx="1" type="body"/>
          </p:nvPr>
        </p:nvSpPr>
        <p:spPr>
          <a:xfrm>
            <a:off x="629841" y="495300"/>
            <a:ext cx="33609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Value</a:t>
            </a:r>
            <a:r>
              <a:rPr b="0" i="0" lang="en" sz="33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n" sz="3300" u="none" cap="none" strike="noStrik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Proposal</a:t>
            </a:r>
            <a:endParaRPr b="0" i="0" sz="3300" u="none" cap="none" strike="noStrike">
              <a:solidFill>
                <a:schemeClr val="accen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3" name="Google Shape;383;p44"/>
          <p:cNvSpPr txBox="1"/>
          <p:nvPr/>
        </p:nvSpPr>
        <p:spPr>
          <a:xfrm>
            <a:off x="3596198" y="1743634"/>
            <a:ext cx="19515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Mixed Reality Consumers</a:t>
            </a:r>
            <a:endParaRPr sz="1100"/>
          </a:p>
        </p:txBody>
      </p:sp>
      <p:sp>
        <p:nvSpPr>
          <p:cNvPr id="384" name="Google Shape;384;p44"/>
          <p:cNvSpPr txBox="1"/>
          <p:nvPr/>
        </p:nvSpPr>
        <p:spPr>
          <a:xfrm>
            <a:off x="6562554" y="1743634"/>
            <a:ext cx="19515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Mixed Reality Developers</a:t>
            </a:r>
            <a:endParaRPr sz="2100">
              <a:solidFill>
                <a:schemeClr val="accen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5" name="Google Shape;385;p44"/>
          <p:cNvSpPr txBox="1"/>
          <p:nvPr/>
        </p:nvSpPr>
        <p:spPr>
          <a:xfrm>
            <a:off x="629841" y="2551216"/>
            <a:ext cx="19515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Helvetica Neue"/>
              <a:buChar char="-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Fastest product on market (2-3x Chrome, Firefox engines)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Helvetica Neue"/>
              <a:buChar char="-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to implement features</a:t>
            </a:r>
            <a:endParaRPr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6" name="Google Shape;386;p44"/>
          <p:cNvSpPr txBox="1"/>
          <p:nvPr/>
        </p:nvSpPr>
        <p:spPr>
          <a:xfrm>
            <a:off x="3596198" y="2551216"/>
            <a:ext cx="19515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Helvetica Neue"/>
              <a:buChar char="-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Free, persistent, multi-user content experience on the web platform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Helvetica Neue"/>
              <a:buChar char="-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Low switching cost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Helvetica Neue"/>
              <a:buChar char="-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Entertainment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Helvetica Neue"/>
              <a:buChar char="-"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Social product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7" name="Google Shape;387;p44"/>
          <p:cNvSpPr txBox="1"/>
          <p:nvPr/>
        </p:nvSpPr>
        <p:spPr>
          <a:xfrm>
            <a:off x="6562554" y="2551216"/>
            <a:ext cx="19515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Helvetica Neue"/>
              <a:buChar char="-"/>
            </a:pPr>
            <a:r>
              <a:rPr lang="en" sz="13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Costless customer outreach to very large engine/device matrix</a:t>
            </a:r>
            <a:endParaRPr sz="13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Helvetica Neue"/>
              <a:buChar char="-"/>
            </a:pPr>
            <a:r>
              <a:rPr lang="en" sz="13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Ease of integration (Unity, Unreal, web)</a:t>
            </a:r>
            <a:endParaRPr sz="13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Helvetica Neue"/>
              <a:buChar char="-"/>
            </a:pPr>
            <a:r>
              <a:rPr lang="en" sz="13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Standard web APIs</a:t>
            </a:r>
            <a:endParaRPr sz="13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Helvetica Neue"/>
              <a:buChar char="-"/>
            </a:pPr>
            <a:r>
              <a:rPr lang="en" sz="13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Hosting products</a:t>
            </a:r>
            <a:endParaRPr sz="13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Helvetica Neue"/>
              <a:buChar char="-"/>
            </a:pPr>
            <a:r>
              <a:rPr lang="en" sz="13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Payments platform</a:t>
            </a:r>
            <a:endParaRPr sz="130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F7F7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5"/>
          <p:cNvSpPr txBox="1"/>
          <p:nvPr/>
        </p:nvSpPr>
        <p:spPr>
          <a:xfrm>
            <a:off x="1261844" y="3082037"/>
            <a:ext cx="2091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 Designer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Code based website dev’s that love to be in on the cutting edge of the next big thing, in our case that's MR/VR/AR web development.</a:t>
            </a:r>
            <a:endParaRPr sz="1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3" name="Google Shape;393;p45"/>
          <p:cNvSpPr txBox="1"/>
          <p:nvPr/>
        </p:nvSpPr>
        <p:spPr>
          <a:xfrm>
            <a:off x="5791200" y="3082037"/>
            <a:ext cx="2091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MR/AR/VR Users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Avid Net Surfers, loves new tech and industries that can let them get done what they want in the most tech-friendly setting.</a:t>
            </a:r>
            <a:endParaRPr sz="1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94" name="Google Shape;394;p4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1625" y="1334549"/>
            <a:ext cx="1471500" cy="1471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95" name="Google Shape;395;p45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0982" y="1383616"/>
            <a:ext cx="1471500" cy="1471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96" name="Google Shape;396;p45"/>
          <p:cNvSpPr txBox="1"/>
          <p:nvPr>
            <p:ph idx="1" type="body"/>
          </p:nvPr>
        </p:nvSpPr>
        <p:spPr>
          <a:xfrm>
            <a:off x="629841" y="495300"/>
            <a:ext cx="33609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Customer Profiles</a:t>
            </a:r>
            <a:endParaRPr b="0" i="0" sz="33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F7F7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1" name="Google Shape;401;p46"/>
          <p:cNvCxnSpPr/>
          <p:nvPr/>
        </p:nvCxnSpPr>
        <p:spPr>
          <a:xfrm>
            <a:off x="4991558" y="3149803"/>
            <a:ext cx="1202700" cy="0"/>
          </a:xfrm>
          <a:prstGeom prst="straightConnector1">
            <a:avLst/>
          </a:prstGeom>
          <a:noFill/>
          <a:ln cap="flat" cmpd="sng" w="28575">
            <a:solidFill>
              <a:srgbClr val="EDECEC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02" name="Google Shape;402;p46"/>
          <p:cNvGrpSpPr/>
          <p:nvPr/>
        </p:nvGrpSpPr>
        <p:grpSpPr>
          <a:xfrm>
            <a:off x="514320" y="3026607"/>
            <a:ext cx="273302" cy="273302"/>
            <a:chOff x="3173014" y="2956717"/>
            <a:chExt cx="944700" cy="944700"/>
          </a:xfrm>
        </p:grpSpPr>
        <p:sp>
          <p:nvSpPr>
            <p:cNvPr id="403" name="Google Shape;403;p46"/>
            <p:cNvSpPr/>
            <p:nvPr/>
          </p:nvSpPr>
          <p:spPr>
            <a:xfrm>
              <a:off x="3173014" y="2956717"/>
              <a:ext cx="944700" cy="944700"/>
            </a:xfrm>
            <a:prstGeom prst="ellipse">
              <a:avLst/>
            </a:prstGeom>
            <a:solidFill>
              <a:schemeClr val="accent1">
                <a:alpha val="4196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4" name="Google Shape;404;p46"/>
            <p:cNvSpPr/>
            <p:nvPr/>
          </p:nvSpPr>
          <p:spPr>
            <a:xfrm>
              <a:off x="3290491" y="3074194"/>
              <a:ext cx="709500" cy="70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cxnSp>
        <p:nvCxnSpPr>
          <p:cNvPr id="405" name="Google Shape;405;p46"/>
          <p:cNvCxnSpPr>
            <a:stCxn id="403" idx="6"/>
          </p:cNvCxnSpPr>
          <p:nvPr/>
        </p:nvCxnSpPr>
        <p:spPr>
          <a:xfrm>
            <a:off x="787621" y="3163258"/>
            <a:ext cx="1142400" cy="0"/>
          </a:xfrm>
          <a:prstGeom prst="straightConnector1">
            <a:avLst/>
          </a:prstGeom>
          <a:noFill/>
          <a:ln cap="flat" cmpd="sng" w="28575">
            <a:solidFill>
              <a:srgbClr val="EDECEC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06" name="Google Shape;406;p46"/>
          <p:cNvGrpSpPr/>
          <p:nvPr/>
        </p:nvGrpSpPr>
        <p:grpSpPr>
          <a:xfrm>
            <a:off x="1929876" y="3026607"/>
            <a:ext cx="273302" cy="273302"/>
            <a:chOff x="3173014" y="2956717"/>
            <a:chExt cx="944700" cy="944700"/>
          </a:xfrm>
        </p:grpSpPr>
        <p:sp>
          <p:nvSpPr>
            <p:cNvPr id="407" name="Google Shape;407;p46"/>
            <p:cNvSpPr/>
            <p:nvPr/>
          </p:nvSpPr>
          <p:spPr>
            <a:xfrm>
              <a:off x="3173014" y="2956717"/>
              <a:ext cx="944700" cy="944700"/>
            </a:xfrm>
            <a:prstGeom prst="ellipse">
              <a:avLst/>
            </a:prstGeom>
            <a:solidFill>
              <a:schemeClr val="accent1">
                <a:alpha val="4196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8" name="Google Shape;408;p46"/>
            <p:cNvSpPr/>
            <p:nvPr/>
          </p:nvSpPr>
          <p:spPr>
            <a:xfrm>
              <a:off x="3290491" y="3074194"/>
              <a:ext cx="709500" cy="70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cxnSp>
        <p:nvCxnSpPr>
          <p:cNvPr id="409" name="Google Shape;409;p46"/>
          <p:cNvCxnSpPr>
            <a:stCxn id="407" idx="6"/>
          </p:cNvCxnSpPr>
          <p:nvPr/>
        </p:nvCxnSpPr>
        <p:spPr>
          <a:xfrm>
            <a:off x="2203178" y="3163258"/>
            <a:ext cx="1142400" cy="0"/>
          </a:xfrm>
          <a:prstGeom prst="straightConnector1">
            <a:avLst/>
          </a:prstGeom>
          <a:noFill/>
          <a:ln cap="flat" cmpd="sng" w="28575">
            <a:solidFill>
              <a:srgbClr val="EDECEC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10" name="Google Shape;410;p46"/>
          <p:cNvGrpSpPr/>
          <p:nvPr/>
        </p:nvGrpSpPr>
        <p:grpSpPr>
          <a:xfrm>
            <a:off x="3345433" y="3026607"/>
            <a:ext cx="273302" cy="273302"/>
            <a:chOff x="3173014" y="2956717"/>
            <a:chExt cx="944700" cy="944700"/>
          </a:xfrm>
        </p:grpSpPr>
        <p:sp>
          <p:nvSpPr>
            <p:cNvPr id="411" name="Google Shape;411;p46"/>
            <p:cNvSpPr/>
            <p:nvPr/>
          </p:nvSpPr>
          <p:spPr>
            <a:xfrm>
              <a:off x="3173014" y="2956717"/>
              <a:ext cx="944700" cy="944700"/>
            </a:xfrm>
            <a:prstGeom prst="ellipse">
              <a:avLst/>
            </a:prstGeom>
            <a:solidFill>
              <a:schemeClr val="accent1">
                <a:alpha val="4196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2" name="Google Shape;412;p46"/>
            <p:cNvSpPr/>
            <p:nvPr/>
          </p:nvSpPr>
          <p:spPr>
            <a:xfrm>
              <a:off x="3290491" y="3074194"/>
              <a:ext cx="709500" cy="70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cxnSp>
        <p:nvCxnSpPr>
          <p:cNvPr id="413" name="Google Shape;413;p46"/>
          <p:cNvCxnSpPr>
            <a:stCxn id="411" idx="6"/>
            <a:endCxn id="414" idx="2"/>
          </p:cNvCxnSpPr>
          <p:nvPr/>
        </p:nvCxnSpPr>
        <p:spPr>
          <a:xfrm flipH="1" rot="10800000">
            <a:off x="3618735" y="3148558"/>
            <a:ext cx="2172600" cy="14700"/>
          </a:xfrm>
          <a:prstGeom prst="straightConnector1">
            <a:avLst/>
          </a:prstGeom>
          <a:noFill/>
          <a:ln cap="flat" cmpd="sng" w="28575">
            <a:solidFill>
              <a:srgbClr val="EDECE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6145047" y="3149631"/>
            <a:ext cx="1142400" cy="0"/>
          </a:xfrm>
          <a:prstGeom prst="straightConnector1">
            <a:avLst/>
          </a:prstGeom>
          <a:noFill/>
          <a:ln cap="flat" cmpd="sng" w="28575">
            <a:solidFill>
              <a:srgbClr val="EDECE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6" name="Google Shape;416;p46"/>
          <p:cNvCxnSpPr/>
          <p:nvPr/>
        </p:nvCxnSpPr>
        <p:spPr>
          <a:xfrm rot="10800000">
            <a:off x="645997" y="1946336"/>
            <a:ext cx="0" cy="1211100"/>
          </a:xfrm>
          <a:prstGeom prst="straightConnector1">
            <a:avLst/>
          </a:prstGeom>
          <a:noFill/>
          <a:ln cap="flat" cmpd="sng" w="9525">
            <a:solidFill>
              <a:schemeClr val="accent1">
                <a:alpha val="5098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7" name="Google Shape;417;p46"/>
          <p:cNvSpPr txBox="1"/>
          <p:nvPr/>
        </p:nvSpPr>
        <p:spPr>
          <a:xfrm>
            <a:off x="2064343" y="2149380"/>
            <a:ext cx="1202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81000" spcFirstLastPara="1" rIns="68575" wrap="square" tIns="34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Persistent WebXR with Reality Tabs</a:t>
            </a:r>
            <a:endParaRPr sz="1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8" name="Google Shape;418;p46"/>
          <p:cNvSpPr txBox="1"/>
          <p:nvPr/>
        </p:nvSpPr>
        <p:spPr>
          <a:xfrm>
            <a:off x="2782665" y="3567286"/>
            <a:ext cx="12690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8100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Unity Integration</a:t>
            </a:r>
            <a:br>
              <a:rPr lang="en" sz="1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" sz="1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iOS integration</a:t>
            </a:r>
            <a:endParaRPr sz="1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9" name="Google Shape;419;p46"/>
          <p:cNvSpPr txBox="1"/>
          <p:nvPr>
            <p:ph idx="1" type="body"/>
          </p:nvPr>
        </p:nvSpPr>
        <p:spPr>
          <a:xfrm>
            <a:off x="629849" y="495300"/>
            <a:ext cx="31434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Roadmap</a:t>
            </a:r>
            <a:endParaRPr b="0" i="0" sz="3300" u="none" cap="none" strike="noStrike">
              <a:solidFill>
                <a:srgbClr val="1ABC9C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420" name="Google Shape;420;p46"/>
          <p:cNvGrpSpPr/>
          <p:nvPr/>
        </p:nvGrpSpPr>
        <p:grpSpPr>
          <a:xfrm>
            <a:off x="1223035" y="3078700"/>
            <a:ext cx="177509" cy="177509"/>
            <a:chOff x="3173014" y="2956717"/>
            <a:chExt cx="944700" cy="944700"/>
          </a:xfrm>
        </p:grpSpPr>
        <p:sp>
          <p:nvSpPr>
            <p:cNvPr id="421" name="Google Shape;421;p46"/>
            <p:cNvSpPr/>
            <p:nvPr/>
          </p:nvSpPr>
          <p:spPr>
            <a:xfrm>
              <a:off x="3173014" y="2956717"/>
              <a:ext cx="944700" cy="944700"/>
            </a:xfrm>
            <a:prstGeom prst="ellipse">
              <a:avLst/>
            </a:prstGeom>
            <a:solidFill>
              <a:schemeClr val="accent1">
                <a:alpha val="4196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2" name="Google Shape;422;p46"/>
            <p:cNvSpPr/>
            <p:nvPr/>
          </p:nvSpPr>
          <p:spPr>
            <a:xfrm>
              <a:off x="3290491" y="3074194"/>
              <a:ext cx="709500" cy="70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423" name="Google Shape;423;p46"/>
          <p:cNvSpPr txBox="1"/>
          <p:nvPr/>
        </p:nvSpPr>
        <p:spPr>
          <a:xfrm>
            <a:off x="1338889" y="3567422"/>
            <a:ext cx="10428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8100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Exoport Launch</a:t>
            </a:r>
            <a:endParaRPr sz="1000"/>
          </a:p>
        </p:txBody>
      </p:sp>
      <p:sp>
        <p:nvSpPr>
          <p:cNvPr id="424" name="Google Shape;424;p46"/>
          <p:cNvSpPr txBox="1"/>
          <p:nvPr/>
        </p:nvSpPr>
        <p:spPr>
          <a:xfrm>
            <a:off x="3485143" y="2157782"/>
            <a:ext cx="9642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8100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3D Streaming (Roger/Reality projection)</a:t>
            </a:r>
            <a:endParaRPr sz="1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425" name="Google Shape;425;p46"/>
          <p:cNvGrpSpPr/>
          <p:nvPr/>
        </p:nvGrpSpPr>
        <p:grpSpPr>
          <a:xfrm>
            <a:off x="4163596" y="3026607"/>
            <a:ext cx="273302" cy="273302"/>
            <a:chOff x="3173014" y="2956717"/>
            <a:chExt cx="944700" cy="944700"/>
          </a:xfrm>
        </p:grpSpPr>
        <p:sp>
          <p:nvSpPr>
            <p:cNvPr id="426" name="Google Shape;426;p46"/>
            <p:cNvSpPr/>
            <p:nvPr/>
          </p:nvSpPr>
          <p:spPr>
            <a:xfrm>
              <a:off x="3173014" y="2956717"/>
              <a:ext cx="944700" cy="944700"/>
            </a:xfrm>
            <a:prstGeom prst="ellipse">
              <a:avLst/>
            </a:prstGeom>
            <a:solidFill>
              <a:schemeClr val="accent1">
                <a:alpha val="4196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7" name="Google Shape;427;p46"/>
            <p:cNvSpPr/>
            <p:nvPr/>
          </p:nvSpPr>
          <p:spPr>
            <a:xfrm>
              <a:off x="3290491" y="3074194"/>
              <a:ext cx="709500" cy="70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428" name="Google Shape;428;p46"/>
          <p:cNvSpPr txBox="1"/>
          <p:nvPr/>
        </p:nvSpPr>
        <p:spPr>
          <a:xfrm>
            <a:off x="652500" y="2149396"/>
            <a:ext cx="12690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8100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OVR (Rift),</a:t>
            </a:r>
            <a:endParaRPr sz="1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Android (ARCore + Daydream)</a:t>
            </a:r>
            <a:endParaRPr sz="1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9" name="Google Shape;429;p46"/>
          <p:cNvSpPr txBox="1"/>
          <p:nvPr/>
        </p:nvSpPr>
        <p:spPr>
          <a:xfrm>
            <a:off x="6623285" y="2150172"/>
            <a:ext cx="10428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81000" spcFirstLastPara="1" rIns="68575" wrap="square" tIns="34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Emukit Launch</a:t>
            </a:r>
            <a:endParaRPr sz="1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430" name="Google Shape;430;p46"/>
          <p:cNvGrpSpPr/>
          <p:nvPr/>
        </p:nvGrpSpPr>
        <p:grpSpPr>
          <a:xfrm>
            <a:off x="2645286" y="3026607"/>
            <a:ext cx="273302" cy="273302"/>
            <a:chOff x="3173014" y="2956717"/>
            <a:chExt cx="944700" cy="944700"/>
          </a:xfrm>
        </p:grpSpPr>
        <p:sp>
          <p:nvSpPr>
            <p:cNvPr id="431" name="Google Shape;431;p46"/>
            <p:cNvSpPr/>
            <p:nvPr/>
          </p:nvSpPr>
          <p:spPr>
            <a:xfrm>
              <a:off x="3173014" y="2956717"/>
              <a:ext cx="944700" cy="944700"/>
            </a:xfrm>
            <a:prstGeom prst="ellipse">
              <a:avLst/>
            </a:prstGeom>
            <a:solidFill>
              <a:schemeClr val="accent1">
                <a:alpha val="4196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2" name="Google Shape;432;p46"/>
            <p:cNvSpPr/>
            <p:nvPr/>
          </p:nvSpPr>
          <p:spPr>
            <a:xfrm>
              <a:off x="3290491" y="3074194"/>
              <a:ext cx="709500" cy="70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433" name="Google Shape;433;p46"/>
          <p:cNvGrpSpPr/>
          <p:nvPr/>
        </p:nvGrpSpPr>
        <p:grpSpPr>
          <a:xfrm>
            <a:off x="1204660" y="3026607"/>
            <a:ext cx="273302" cy="273302"/>
            <a:chOff x="3173014" y="2956717"/>
            <a:chExt cx="944700" cy="944700"/>
          </a:xfrm>
        </p:grpSpPr>
        <p:sp>
          <p:nvSpPr>
            <p:cNvPr id="434" name="Google Shape;434;p46"/>
            <p:cNvSpPr/>
            <p:nvPr/>
          </p:nvSpPr>
          <p:spPr>
            <a:xfrm>
              <a:off x="3173014" y="2956717"/>
              <a:ext cx="944700" cy="944700"/>
            </a:xfrm>
            <a:prstGeom prst="ellipse">
              <a:avLst/>
            </a:prstGeom>
            <a:solidFill>
              <a:schemeClr val="accent1">
                <a:alpha val="4196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5" name="Google Shape;435;p46"/>
            <p:cNvSpPr/>
            <p:nvPr/>
          </p:nvSpPr>
          <p:spPr>
            <a:xfrm>
              <a:off x="3290491" y="3074194"/>
              <a:ext cx="709500" cy="70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436" name="Google Shape;436;p46"/>
          <p:cNvGrpSpPr/>
          <p:nvPr/>
        </p:nvGrpSpPr>
        <p:grpSpPr>
          <a:xfrm>
            <a:off x="5000388" y="3012980"/>
            <a:ext cx="273302" cy="273302"/>
            <a:chOff x="3173014" y="2956717"/>
            <a:chExt cx="944700" cy="944700"/>
          </a:xfrm>
        </p:grpSpPr>
        <p:sp>
          <p:nvSpPr>
            <p:cNvPr id="437" name="Google Shape;437;p46"/>
            <p:cNvSpPr/>
            <p:nvPr/>
          </p:nvSpPr>
          <p:spPr>
            <a:xfrm>
              <a:off x="3173014" y="2956717"/>
              <a:ext cx="944700" cy="944700"/>
            </a:xfrm>
            <a:prstGeom prst="ellipse">
              <a:avLst/>
            </a:prstGeom>
            <a:solidFill>
              <a:schemeClr val="accent1">
                <a:alpha val="4196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8" name="Google Shape;438;p46"/>
            <p:cNvSpPr/>
            <p:nvPr/>
          </p:nvSpPr>
          <p:spPr>
            <a:xfrm>
              <a:off x="3290491" y="3074194"/>
              <a:ext cx="709500" cy="70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439" name="Google Shape;439;p46"/>
          <p:cNvSpPr txBox="1"/>
          <p:nvPr/>
        </p:nvSpPr>
        <p:spPr>
          <a:xfrm>
            <a:off x="7381318" y="3569584"/>
            <a:ext cx="12690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8100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Ads API</a:t>
            </a:r>
            <a:endParaRPr sz="1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Integration</a:t>
            </a:r>
            <a:endParaRPr sz="1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0" name="Google Shape;440;p46"/>
          <p:cNvSpPr txBox="1"/>
          <p:nvPr/>
        </p:nvSpPr>
        <p:spPr>
          <a:xfrm>
            <a:off x="5903008" y="3575832"/>
            <a:ext cx="12690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81000" spcFirstLastPara="1" rIns="68575" wrap="square" tIns="34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ExoHub: Geolocated WebXR content</a:t>
            </a:r>
            <a:endParaRPr sz="1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441" name="Google Shape;441;p46"/>
          <p:cNvGrpSpPr/>
          <p:nvPr/>
        </p:nvGrpSpPr>
        <p:grpSpPr>
          <a:xfrm>
            <a:off x="5748955" y="3019734"/>
            <a:ext cx="273302" cy="273302"/>
            <a:chOff x="3173014" y="2956717"/>
            <a:chExt cx="944700" cy="944700"/>
          </a:xfrm>
        </p:grpSpPr>
        <p:sp>
          <p:nvSpPr>
            <p:cNvPr id="442" name="Google Shape;442;p46"/>
            <p:cNvSpPr/>
            <p:nvPr/>
          </p:nvSpPr>
          <p:spPr>
            <a:xfrm>
              <a:off x="3173014" y="2956717"/>
              <a:ext cx="944700" cy="944700"/>
            </a:xfrm>
            <a:prstGeom prst="ellipse">
              <a:avLst/>
            </a:prstGeom>
            <a:solidFill>
              <a:schemeClr val="accent1">
                <a:alpha val="4196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3" name="Google Shape;443;p46"/>
            <p:cNvSpPr/>
            <p:nvPr/>
          </p:nvSpPr>
          <p:spPr>
            <a:xfrm>
              <a:off x="3290491" y="3074194"/>
              <a:ext cx="709500" cy="70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444" name="Google Shape;444;p46"/>
          <p:cNvGrpSpPr/>
          <p:nvPr/>
        </p:nvGrpSpPr>
        <p:grpSpPr>
          <a:xfrm>
            <a:off x="6481346" y="3005807"/>
            <a:ext cx="273302" cy="273302"/>
            <a:chOff x="3173014" y="2956717"/>
            <a:chExt cx="944700" cy="944700"/>
          </a:xfrm>
        </p:grpSpPr>
        <p:sp>
          <p:nvSpPr>
            <p:cNvPr id="445" name="Google Shape;445;p46"/>
            <p:cNvSpPr/>
            <p:nvPr/>
          </p:nvSpPr>
          <p:spPr>
            <a:xfrm>
              <a:off x="3173014" y="2956717"/>
              <a:ext cx="944700" cy="944700"/>
            </a:xfrm>
            <a:prstGeom prst="ellipse">
              <a:avLst/>
            </a:prstGeom>
            <a:solidFill>
              <a:schemeClr val="accent1">
                <a:alpha val="4196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6" name="Google Shape;446;p46"/>
            <p:cNvSpPr/>
            <p:nvPr/>
          </p:nvSpPr>
          <p:spPr>
            <a:xfrm>
              <a:off x="3290491" y="3074194"/>
              <a:ext cx="709500" cy="70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447" name="Google Shape;447;p46"/>
          <p:cNvSpPr txBox="1"/>
          <p:nvPr/>
        </p:nvSpPr>
        <p:spPr>
          <a:xfrm>
            <a:off x="4306558" y="3571155"/>
            <a:ext cx="12690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81000" spcFirstLastPara="1" rIns="68575" wrap="square" tIns="34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Roger Indexing API (Object detection, time travel)</a:t>
            </a:r>
            <a:endParaRPr sz="1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8" name="Google Shape;448;p46"/>
          <p:cNvSpPr txBox="1"/>
          <p:nvPr/>
        </p:nvSpPr>
        <p:spPr>
          <a:xfrm>
            <a:off x="5133661" y="2149607"/>
            <a:ext cx="12690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8100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WebXR Security Team Onboard</a:t>
            </a:r>
            <a:endParaRPr sz="1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449" name="Google Shape;449;p46"/>
          <p:cNvCxnSpPr/>
          <p:nvPr/>
        </p:nvCxnSpPr>
        <p:spPr>
          <a:xfrm rot="10800000">
            <a:off x="1338971" y="3165536"/>
            <a:ext cx="0" cy="1211100"/>
          </a:xfrm>
          <a:prstGeom prst="straightConnector1">
            <a:avLst/>
          </a:prstGeom>
          <a:noFill/>
          <a:ln cap="flat" cmpd="sng" w="9525">
            <a:solidFill>
              <a:schemeClr val="accent1">
                <a:alpha val="5098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0" name="Google Shape;450;p46"/>
          <p:cNvCxnSpPr/>
          <p:nvPr/>
        </p:nvCxnSpPr>
        <p:spPr>
          <a:xfrm rot="10800000">
            <a:off x="2065103" y="1946336"/>
            <a:ext cx="0" cy="1211100"/>
          </a:xfrm>
          <a:prstGeom prst="straightConnector1">
            <a:avLst/>
          </a:prstGeom>
          <a:noFill/>
          <a:ln cap="flat" cmpd="sng" w="9525">
            <a:solidFill>
              <a:schemeClr val="accent1">
                <a:alpha val="5098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1" name="Google Shape;451;p46"/>
          <p:cNvCxnSpPr/>
          <p:nvPr/>
        </p:nvCxnSpPr>
        <p:spPr>
          <a:xfrm rot="10800000">
            <a:off x="2786771" y="3165536"/>
            <a:ext cx="0" cy="1211100"/>
          </a:xfrm>
          <a:prstGeom prst="straightConnector1">
            <a:avLst/>
          </a:prstGeom>
          <a:noFill/>
          <a:ln cap="flat" cmpd="sng" w="9525">
            <a:solidFill>
              <a:schemeClr val="accent1">
                <a:alpha val="5098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2" name="Google Shape;452;p46"/>
          <p:cNvCxnSpPr/>
          <p:nvPr/>
        </p:nvCxnSpPr>
        <p:spPr>
          <a:xfrm rot="10800000">
            <a:off x="3479745" y="1957974"/>
            <a:ext cx="0" cy="1211100"/>
          </a:xfrm>
          <a:prstGeom prst="straightConnector1">
            <a:avLst/>
          </a:prstGeom>
          <a:noFill/>
          <a:ln cap="flat" cmpd="sng" w="9525">
            <a:solidFill>
              <a:schemeClr val="accent1">
                <a:alpha val="5098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3" name="Google Shape;453;p46"/>
          <p:cNvCxnSpPr/>
          <p:nvPr/>
        </p:nvCxnSpPr>
        <p:spPr>
          <a:xfrm rot="10800000">
            <a:off x="4303597" y="3162826"/>
            <a:ext cx="0" cy="1211100"/>
          </a:xfrm>
          <a:prstGeom prst="straightConnector1">
            <a:avLst/>
          </a:prstGeom>
          <a:noFill/>
          <a:ln cap="flat" cmpd="sng" w="9525">
            <a:solidFill>
              <a:schemeClr val="accent1">
                <a:alpha val="5098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4" name="Google Shape;454;p46"/>
          <p:cNvCxnSpPr/>
          <p:nvPr/>
        </p:nvCxnSpPr>
        <p:spPr>
          <a:xfrm rot="10800000">
            <a:off x="5141797" y="1950800"/>
            <a:ext cx="0" cy="1211100"/>
          </a:xfrm>
          <a:prstGeom prst="straightConnector1">
            <a:avLst/>
          </a:prstGeom>
          <a:noFill/>
          <a:ln cap="flat" cmpd="sng" w="9525">
            <a:solidFill>
              <a:schemeClr val="accent1">
                <a:alpha val="5098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5" name="Google Shape;455;p46"/>
          <p:cNvCxnSpPr/>
          <p:nvPr/>
        </p:nvCxnSpPr>
        <p:spPr>
          <a:xfrm rot="10800000">
            <a:off x="5889450" y="3155653"/>
            <a:ext cx="0" cy="1211100"/>
          </a:xfrm>
          <a:prstGeom prst="straightConnector1">
            <a:avLst/>
          </a:prstGeom>
          <a:noFill/>
          <a:ln cap="flat" cmpd="sng" w="9525">
            <a:solidFill>
              <a:schemeClr val="accent1">
                <a:alpha val="5098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6" name="Google Shape;456;p46"/>
          <p:cNvCxnSpPr/>
          <p:nvPr/>
        </p:nvCxnSpPr>
        <p:spPr>
          <a:xfrm rot="10800000">
            <a:off x="6622756" y="1931989"/>
            <a:ext cx="0" cy="1211100"/>
          </a:xfrm>
          <a:prstGeom prst="straightConnector1">
            <a:avLst/>
          </a:prstGeom>
          <a:noFill/>
          <a:ln cap="flat" cmpd="sng" w="9525">
            <a:solidFill>
              <a:schemeClr val="accent1">
                <a:alpha val="5098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7" name="Google Shape;457;p46"/>
          <p:cNvCxnSpPr/>
          <p:nvPr/>
        </p:nvCxnSpPr>
        <p:spPr>
          <a:xfrm rot="10800000">
            <a:off x="7384756" y="3136842"/>
            <a:ext cx="0" cy="1211100"/>
          </a:xfrm>
          <a:prstGeom prst="straightConnector1">
            <a:avLst/>
          </a:prstGeom>
          <a:noFill/>
          <a:ln cap="flat" cmpd="sng" w="9525">
            <a:solidFill>
              <a:schemeClr val="accent1">
                <a:alpha val="5098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58" name="Google Shape;458;p46"/>
          <p:cNvGrpSpPr/>
          <p:nvPr/>
        </p:nvGrpSpPr>
        <p:grpSpPr>
          <a:xfrm>
            <a:off x="7243346" y="3012980"/>
            <a:ext cx="273302" cy="273302"/>
            <a:chOff x="3173014" y="2956717"/>
            <a:chExt cx="944700" cy="944700"/>
          </a:xfrm>
        </p:grpSpPr>
        <p:sp>
          <p:nvSpPr>
            <p:cNvPr id="459" name="Google Shape;459;p46"/>
            <p:cNvSpPr/>
            <p:nvPr/>
          </p:nvSpPr>
          <p:spPr>
            <a:xfrm>
              <a:off x="3173014" y="2956717"/>
              <a:ext cx="944700" cy="944700"/>
            </a:xfrm>
            <a:prstGeom prst="ellipse">
              <a:avLst/>
            </a:prstGeom>
            <a:solidFill>
              <a:schemeClr val="accent1">
                <a:alpha val="4196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0" name="Google Shape;460;p46"/>
            <p:cNvSpPr/>
            <p:nvPr/>
          </p:nvSpPr>
          <p:spPr>
            <a:xfrm>
              <a:off x="3290491" y="3074194"/>
              <a:ext cx="709500" cy="70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6DBCA"/>
            </a:gs>
            <a:gs pos="100000">
              <a:srgbClr val="D6E6F4"/>
            </a:gs>
          </a:gsLst>
          <a:lin ang="5400012" scaled="0"/>
        </a:gra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6500" y="-14900"/>
            <a:ext cx="9197002" cy="5173313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47"/>
          <p:cNvSpPr txBox="1"/>
          <p:nvPr>
            <p:ph type="ctrTitle"/>
          </p:nvPr>
        </p:nvSpPr>
        <p:spPr>
          <a:xfrm>
            <a:off x="2131800" y="3812100"/>
            <a:ext cx="48804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Exokit</a:t>
            </a:r>
            <a:endParaRPr sz="6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7" name="Google Shape;467;p47"/>
          <p:cNvSpPr/>
          <p:nvPr/>
        </p:nvSpPr>
        <p:spPr>
          <a:xfrm>
            <a:off x="647700" y="320630"/>
            <a:ext cx="7848600" cy="14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500">
                <a:solidFill>
                  <a:srgbClr val="EFEFE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New</a:t>
            </a:r>
            <a:r>
              <a:rPr lang="en" sz="4500">
                <a:solidFill>
                  <a:srgbClr val="EFEFE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i="1" lang="en" sz="4500">
                <a:solidFill>
                  <a:srgbClr val="EFEFE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Fast</a:t>
            </a:r>
            <a:r>
              <a:rPr lang="en" sz="4500">
                <a:solidFill>
                  <a:srgbClr val="EFEFE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and built for the </a:t>
            </a:r>
            <a:r>
              <a:rPr i="1" lang="en" sz="4500">
                <a:solidFill>
                  <a:srgbClr val="EFEFE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Post-Screen</a:t>
            </a:r>
            <a:r>
              <a:rPr lang="en" sz="4500">
                <a:solidFill>
                  <a:srgbClr val="EFEFE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Era.</a:t>
            </a:r>
            <a:endParaRPr sz="4500">
              <a:solidFill>
                <a:srgbClr val="EFEFE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EFEFE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F7F7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/>
        </p:nvSpPr>
        <p:spPr>
          <a:xfrm>
            <a:off x="1433550" y="2076750"/>
            <a:ext cx="6276900" cy="17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lang="en" sz="4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 = </a:t>
            </a:r>
            <a:r>
              <a:rPr b="1" lang="en" sz="4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lang="en" sz="4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reality</a:t>
            </a:r>
            <a:endParaRPr sz="4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Augmented</a:t>
            </a:r>
            <a:r>
              <a:rPr lang="en" sz="240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reality</a:t>
            </a:r>
            <a:endParaRPr sz="2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</a:t>
            </a:r>
            <a:r>
              <a:rPr lang="en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reality</a:t>
            </a:r>
            <a:endParaRPr sz="2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Mixed</a:t>
            </a:r>
            <a:r>
              <a:rPr lang="en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reality</a:t>
            </a:r>
            <a:endParaRPr sz="2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Spatial computing</a:t>
            </a:r>
            <a:endParaRPr sz="2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					We support </a:t>
            </a:r>
            <a:r>
              <a:rPr i="1" lang="en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all </a:t>
            </a:r>
            <a:r>
              <a:rPr lang="en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realities.</a:t>
            </a:r>
            <a:endParaRPr sz="2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100" u="none" cap="none" strike="noStrike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1" name="Google Shape;271;p34"/>
          <p:cNvSpPr txBox="1"/>
          <p:nvPr>
            <p:ph idx="1" type="body"/>
          </p:nvPr>
        </p:nvSpPr>
        <p:spPr>
          <a:xfrm>
            <a:off x="629841" y="495300"/>
            <a:ext cx="39039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Terminology</a:t>
            </a:r>
            <a:endParaRPr b="0" i="0" sz="3300" u="none" cap="none" strike="noStrike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F7F7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/>
        </p:nvSpPr>
        <p:spPr>
          <a:xfrm>
            <a:off x="1076325" y="1325255"/>
            <a:ext cx="61914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Multi-user</a:t>
            </a:r>
            <a:r>
              <a:rPr lang="en" sz="4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XR </a:t>
            </a:r>
            <a:r>
              <a:rPr lang="en" sz="410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today</a:t>
            </a:r>
            <a:r>
              <a:rPr lang="en" sz="4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On any device.</a:t>
            </a:r>
            <a:endParaRPr sz="4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8" name="Google Shape;278;p35"/>
          <p:cNvSpPr txBox="1"/>
          <p:nvPr/>
        </p:nvSpPr>
        <p:spPr>
          <a:xfrm>
            <a:off x="1076325" y="2907700"/>
            <a:ext cx="59688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Exokit </a:t>
            </a:r>
            <a:r>
              <a:rPr lang="en" sz="2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is an XR engine that enables web based content across </a:t>
            </a:r>
            <a:r>
              <a:rPr i="1" lang="en" sz="2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any</a:t>
            </a:r>
            <a:r>
              <a:rPr lang="en" sz="2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device, with multiplayer co-presence built-in.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F7F7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/>
          <p:nvPr/>
        </p:nvSpPr>
        <p:spPr>
          <a:xfrm>
            <a:off x="2086800" y="1695750"/>
            <a:ext cx="4970400" cy="17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 current</a:t>
            </a:r>
            <a:endParaRPr sz="4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XR experience on the web</a:t>
            </a:r>
            <a:r>
              <a:rPr b="0" i="0" lang="en" sz="4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" sz="41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is</a:t>
            </a:r>
            <a:r>
              <a:rPr lang="en" sz="410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i="1" lang="en" sz="410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outdated</a:t>
            </a:r>
            <a:r>
              <a:rPr lang="en" sz="410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" sz="41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and</a:t>
            </a:r>
            <a:r>
              <a:rPr lang="en" sz="410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i="1" lang="en" sz="410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slow</a:t>
            </a:r>
            <a:r>
              <a:rPr lang="en" sz="41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4100" u="none" cap="none" strike="noStrike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F7F7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/>
          <p:nvPr/>
        </p:nvSpPr>
        <p:spPr>
          <a:xfrm>
            <a:off x="629841" y="3290651"/>
            <a:ext cx="2570700" cy="1667100"/>
          </a:xfrm>
          <a:prstGeom prst="rect">
            <a:avLst/>
          </a:prstGeom>
          <a:solidFill>
            <a:schemeClr val="accent1">
              <a:alpha val="64709"/>
            </a:schemeClr>
          </a:solidFill>
          <a:ln>
            <a:noFill/>
          </a:ln>
        </p:spPr>
        <p:txBody>
          <a:bodyPr anchorCtr="0" anchor="t" bIns="270000" lIns="270000" spcFirstLastPara="1" rIns="270000" wrap="square" tIns="270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1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Today’s </a:t>
            </a:r>
            <a:br>
              <a:rPr b="0" i="0" lang="en" sz="41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0" i="0" lang="en" sz="41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solutions</a:t>
            </a:r>
            <a:endParaRPr sz="1100"/>
          </a:p>
        </p:txBody>
      </p:sp>
      <p:sp>
        <p:nvSpPr>
          <p:cNvPr id="289" name="Google Shape;289;p37"/>
          <p:cNvSpPr txBox="1"/>
          <p:nvPr/>
        </p:nvSpPr>
        <p:spPr>
          <a:xfrm>
            <a:off x="1318850" y="521025"/>
            <a:ext cx="8727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Chrome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" name="Google Shape;290;p37"/>
          <p:cNvSpPr txBox="1"/>
          <p:nvPr/>
        </p:nvSpPr>
        <p:spPr>
          <a:xfrm>
            <a:off x="3983900" y="521025"/>
            <a:ext cx="755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Firefox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1" name="Google Shape;2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0388" y="1215413"/>
            <a:ext cx="1282425" cy="135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9876" y="1215425"/>
            <a:ext cx="1210626" cy="121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F7F7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/>
        </p:nvSpPr>
        <p:spPr>
          <a:xfrm>
            <a:off x="629841" y="2900950"/>
            <a:ext cx="19515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Slow load times and hard to create experiences.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8" name="Google Shape;298;p38"/>
          <p:cNvSpPr txBox="1"/>
          <p:nvPr>
            <p:ph idx="1" type="body"/>
          </p:nvPr>
        </p:nvSpPr>
        <p:spPr>
          <a:xfrm>
            <a:off x="629841" y="495300"/>
            <a:ext cx="39039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Why</a:t>
            </a:r>
            <a:r>
              <a:rPr b="0" i="0" lang="en" sz="33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n" sz="3300" u="none" cap="none" strike="noStrike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it</a:t>
            </a:r>
            <a:r>
              <a:rPr b="0" i="0" lang="en" sz="3300" u="none" cap="none" strike="noStrik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doesn’t </a:t>
            </a:r>
            <a:r>
              <a:rPr b="0" i="0" lang="en" sz="3300" u="none" cap="none" strike="noStrike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work</a:t>
            </a:r>
            <a:endParaRPr b="0" i="0" sz="3300" u="none" cap="none" strike="noStrike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9" name="Google Shape;299;p38"/>
          <p:cNvSpPr txBox="1"/>
          <p:nvPr/>
        </p:nvSpPr>
        <p:spPr>
          <a:xfrm>
            <a:off x="3596198" y="2900950"/>
            <a:ext cx="19515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 central platform for AR/MR/VR web creation.</a:t>
            </a:r>
            <a:endParaRPr sz="1100"/>
          </a:p>
        </p:txBody>
      </p:sp>
      <p:sp>
        <p:nvSpPr>
          <p:cNvPr id="300" name="Google Shape;300;p38"/>
          <p:cNvSpPr txBox="1"/>
          <p:nvPr/>
        </p:nvSpPr>
        <p:spPr>
          <a:xfrm>
            <a:off x="6562554" y="2900950"/>
            <a:ext cx="19515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Current limitations on experiences are numerous and unresolved.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1" name="Google Shape;301;p38"/>
          <p:cNvSpPr/>
          <p:nvPr/>
        </p:nvSpPr>
        <p:spPr>
          <a:xfrm>
            <a:off x="1401537" y="2215096"/>
            <a:ext cx="408212" cy="407131"/>
          </a:xfrm>
          <a:custGeom>
            <a:rect b="b" l="l" r="r" t="t"/>
            <a:pathLst>
              <a:path extrusionOk="0" h="4899" w="4912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2" name="Google Shape;302;p38"/>
          <p:cNvSpPr/>
          <p:nvPr/>
        </p:nvSpPr>
        <p:spPr>
          <a:xfrm>
            <a:off x="4340510" y="2215096"/>
            <a:ext cx="408212" cy="407131"/>
          </a:xfrm>
          <a:custGeom>
            <a:rect b="b" l="l" r="r" t="t"/>
            <a:pathLst>
              <a:path extrusionOk="0" h="4899" w="4912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3" name="Google Shape;303;p38"/>
          <p:cNvSpPr/>
          <p:nvPr/>
        </p:nvSpPr>
        <p:spPr>
          <a:xfrm>
            <a:off x="7334250" y="2215096"/>
            <a:ext cx="408212" cy="407131"/>
          </a:xfrm>
          <a:custGeom>
            <a:rect b="b" l="l" r="r" t="t"/>
            <a:pathLst>
              <a:path extrusionOk="0" h="4899" w="4912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/>
          <p:nvPr>
            <p:ph idx="1" type="body"/>
          </p:nvPr>
        </p:nvSpPr>
        <p:spPr>
          <a:xfrm>
            <a:off x="608303" y="321350"/>
            <a:ext cx="4664400" cy="526200"/>
          </a:xfrm>
          <a:prstGeom prst="rect">
            <a:avLst/>
          </a:prstGeom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Our solution, </a:t>
            </a:r>
            <a:r>
              <a:rPr lang="en">
                <a:solidFill>
                  <a:schemeClr val="accent1"/>
                </a:solidFill>
              </a:rPr>
              <a:t>Exokit</a:t>
            </a:r>
            <a:endParaRPr/>
          </a:p>
        </p:txBody>
      </p:sp>
      <p:sp>
        <p:nvSpPr>
          <p:cNvPr id="309" name="Google Shape;309;p39"/>
          <p:cNvSpPr txBox="1"/>
          <p:nvPr/>
        </p:nvSpPr>
        <p:spPr>
          <a:xfrm>
            <a:off x="608300" y="1054550"/>
            <a:ext cx="3678000" cy="30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based on legacy like Chrome/Firefox. 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It's multi-platform: it binds to Vive, Oculus, Leap Motion, Magic Leap, and desktop for Win/OSX/Linux.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experience is pervasively multiplayer; every experience is shared. The main interface is "reality tabs", or opening 3D web sites as layers of virtual/augmented reality.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product runs on web content and standards (HTML, WebXR, WebGL, Unity + Unreal exports).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10" name="Google Shape;3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000" y="978350"/>
            <a:ext cx="3594225" cy="35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7F7F7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5" name="Google Shape;315;p40"/>
          <p:cNvGraphicFramePr/>
          <p:nvPr/>
        </p:nvGraphicFramePr>
        <p:xfrm>
          <a:off x="629840" y="5952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{E6282B10-AF16-465B-8A66-4BBCDA24FDEF}</a:tableStyleId>
              </a:tblPr>
              <a:tblGrid>
                <a:gridCol w="1368825"/>
                <a:gridCol w="1784900"/>
                <a:gridCol w="1576850"/>
                <a:gridCol w="1576850"/>
              </a:tblGrid>
              <a:tr h="562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Helvetica Neue"/>
                        <a:buNone/>
                      </a:pPr>
                      <a:r>
                        <a:rPr b="0"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Exokit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Helvetica Neue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Google Chrome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Helvetica Neue"/>
                        <a:buNone/>
                      </a:pPr>
                      <a:r>
                        <a:rPr b="0" lang="en" sz="11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Mozilla Firefox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577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 Light"/>
                        <a:buNone/>
                      </a:pPr>
                      <a:r>
                        <a:rPr lang="en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Supports Web Content and Standards</a:t>
                      </a:r>
                      <a:endParaRPr sz="1100"/>
                    </a:p>
                  </a:txBody>
                  <a:tcPr marT="34300" marB="34300" marR="162000" marL="68600" anchor="ctr"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4300" marB="34300" marR="162000" marL="6860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4300" marB="34300" marR="162000" marL="6860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4300" marB="34300" marR="162000" marL="6860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2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 Light"/>
                        <a:buNone/>
                      </a:pPr>
                      <a:r>
                        <a:rPr lang="en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Multi-Platform</a:t>
                      </a:r>
                      <a:endParaRPr sz="1100"/>
                    </a:p>
                  </a:txBody>
                  <a:tcPr marT="34300" marB="34300" marR="162000" marL="68600" anchor="ctr"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4300" marB="34300" marR="162000" marL="6860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4300" marB="34300" marR="162000" marL="6860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4300" marB="34300" marR="162000" marL="6860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2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 Light"/>
                        <a:buNone/>
                      </a:pPr>
                      <a:r>
                        <a:rPr lang="en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Speed</a:t>
                      </a:r>
                      <a:endParaRPr sz="1100"/>
                    </a:p>
                  </a:txBody>
                  <a:tcPr marT="34300" marB="34300" marR="162000" marL="68600" anchor="ctr"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4300" marB="34300" marR="162000" marL="6860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4300" marB="34300" marR="162000" marL="6860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4300" marB="34300" marR="162000" marL="6860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2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 Light"/>
                        <a:buNone/>
                      </a:pPr>
                      <a:r>
                        <a:rPr lang="en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Multi-User Support</a:t>
                      </a:r>
                      <a:endParaRPr sz="1100"/>
                    </a:p>
                  </a:txBody>
                  <a:tcPr marT="34300" marB="34300" marR="162000" marL="68600" anchor="ctr"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4300" marB="34300" marR="162000" marL="6860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4300" marB="34300" marR="162000" marL="6860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4300" marB="34300" marR="162000" marL="6860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2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 Light"/>
                        <a:buNone/>
                      </a:pPr>
                      <a:r>
                        <a:rPr lang="en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Unity/Unreal in XR</a:t>
                      </a:r>
                      <a:endParaRPr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4300" marB="34300" marR="162000" marL="68600" anchor="ctr"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4300" marB="34300" marR="162000" marL="6860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4300" marB="34300" marR="162000" marL="6860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4300" marB="34300" marR="162000" marL="6860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2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 Light"/>
                        <a:buNone/>
                      </a:pPr>
                      <a:r>
                        <a:rPr lang="en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 Legacy Code Format Limit</a:t>
                      </a:r>
                      <a:endParaRPr sz="1100"/>
                    </a:p>
                  </a:txBody>
                  <a:tcPr marT="34300" marB="34300" marR="162000" marL="68600" anchor="ctr"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4300" marB="34300" marR="162000" marL="6860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4300" marB="34300" marR="162000" marL="6860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34300" marB="34300" marR="162000" marL="68600" anchor="ctr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16" name="Google Shape;316;p40"/>
          <p:cNvSpPr/>
          <p:nvPr/>
        </p:nvSpPr>
        <p:spPr>
          <a:xfrm>
            <a:off x="2718592" y="3167303"/>
            <a:ext cx="249238" cy="187584"/>
          </a:xfrm>
          <a:custGeom>
            <a:rect b="b" l="l" r="r" t="t"/>
            <a:pathLst>
              <a:path extrusionOk="0" h="390" w="518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7" name="Google Shape;317;p40"/>
          <p:cNvSpPr/>
          <p:nvPr/>
        </p:nvSpPr>
        <p:spPr>
          <a:xfrm>
            <a:off x="2718592" y="2628231"/>
            <a:ext cx="249238" cy="187584"/>
          </a:xfrm>
          <a:custGeom>
            <a:rect b="b" l="l" r="r" t="t"/>
            <a:pathLst>
              <a:path extrusionOk="0" h="390" w="518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8" name="Google Shape;318;p40"/>
          <p:cNvSpPr/>
          <p:nvPr/>
        </p:nvSpPr>
        <p:spPr>
          <a:xfrm>
            <a:off x="2718592" y="3731692"/>
            <a:ext cx="249238" cy="187584"/>
          </a:xfrm>
          <a:custGeom>
            <a:rect b="b" l="l" r="r" t="t"/>
            <a:pathLst>
              <a:path extrusionOk="0" h="390" w="518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9" name="Google Shape;319;p40"/>
          <p:cNvSpPr/>
          <p:nvPr/>
        </p:nvSpPr>
        <p:spPr>
          <a:xfrm>
            <a:off x="2718592" y="2015754"/>
            <a:ext cx="249238" cy="187584"/>
          </a:xfrm>
          <a:custGeom>
            <a:rect b="b" l="l" r="r" t="t"/>
            <a:pathLst>
              <a:path extrusionOk="0" h="390" w="518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0" name="Google Shape;320;p40"/>
          <p:cNvSpPr/>
          <p:nvPr/>
        </p:nvSpPr>
        <p:spPr>
          <a:xfrm>
            <a:off x="2718592" y="1366615"/>
            <a:ext cx="249238" cy="187584"/>
          </a:xfrm>
          <a:custGeom>
            <a:rect b="b" l="l" r="r" t="t"/>
            <a:pathLst>
              <a:path extrusionOk="0" h="390" w="518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1" name="Google Shape;321;p40"/>
          <p:cNvSpPr/>
          <p:nvPr/>
        </p:nvSpPr>
        <p:spPr>
          <a:xfrm>
            <a:off x="2718592" y="4222678"/>
            <a:ext cx="249238" cy="187584"/>
          </a:xfrm>
          <a:custGeom>
            <a:rect b="b" l="l" r="r" t="t"/>
            <a:pathLst>
              <a:path extrusionOk="0" h="390" w="518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2" name="Google Shape;322;p40"/>
          <p:cNvSpPr/>
          <p:nvPr/>
        </p:nvSpPr>
        <p:spPr>
          <a:xfrm>
            <a:off x="4448809" y="4193606"/>
            <a:ext cx="246361" cy="245709"/>
          </a:xfrm>
          <a:custGeom>
            <a:rect b="b" l="l" r="r" t="t"/>
            <a:pathLst>
              <a:path extrusionOk="0" h="4899" w="4912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323" name="Google Shape;323;p40"/>
          <p:cNvGrpSpPr/>
          <p:nvPr/>
        </p:nvGrpSpPr>
        <p:grpSpPr>
          <a:xfrm>
            <a:off x="4391809" y="5665019"/>
            <a:ext cx="261588" cy="70712"/>
            <a:chOff x="7460343" y="-682171"/>
            <a:chExt cx="376223" cy="101700"/>
          </a:xfrm>
        </p:grpSpPr>
        <p:sp>
          <p:nvSpPr>
            <p:cNvPr id="324" name="Google Shape;324;p40"/>
            <p:cNvSpPr/>
            <p:nvPr/>
          </p:nvSpPr>
          <p:spPr>
            <a:xfrm>
              <a:off x="7460343" y="-682171"/>
              <a:ext cx="101700" cy="101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25" name="Google Shape;325;p40"/>
            <p:cNvSpPr/>
            <p:nvPr/>
          </p:nvSpPr>
          <p:spPr>
            <a:xfrm>
              <a:off x="7598455" y="-682171"/>
              <a:ext cx="101700" cy="101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26" name="Google Shape;326;p40"/>
            <p:cNvSpPr/>
            <p:nvPr/>
          </p:nvSpPr>
          <p:spPr>
            <a:xfrm>
              <a:off x="7734866" y="-682171"/>
              <a:ext cx="101700" cy="101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327" name="Google Shape;327;p40"/>
          <p:cNvSpPr/>
          <p:nvPr/>
        </p:nvSpPr>
        <p:spPr>
          <a:xfrm>
            <a:off x="6023759" y="4193606"/>
            <a:ext cx="246361" cy="245709"/>
          </a:xfrm>
          <a:custGeom>
            <a:rect b="b" l="l" r="r" t="t"/>
            <a:pathLst>
              <a:path extrusionOk="0" h="4899" w="4912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8" name="Google Shape;328;p40"/>
          <p:cNvSpPr/>
          <p:nvPr/>
        </p:nvSpPr>
        <p:spPr>
          <a:xfrm>
            <a:off x="4448809" y="2570106"/>
            <a:ext cx="246361" cy="245709"/>
          </a:xfrm>
          <a:custGeom>
            <a:rect b="b" l="l" r="r" t="t"/>
            <a:pathLst>
              <a:path extrusionOk="0" h="4899" w="4912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9" name="Google Shape;329;p40"/>
          <p:cNvSpPr/>
          <p:nvPr/>
        </p:nvSpPr>
        <p:spPr>
          <a:xfrm>
            <a:off x="4448809" y="3138239"/>
            <a:ext cx="246361" cy="245709"/>
          </a:xfrm>
          <a:custGeom>
            <a:rect b="b" l="l" r="r" t="t"/>
            <a:pathLst>
              <a:path extrusionOk="0" h="4899" w="4912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0" name="Google Shape;330;p40"/>
          <p:cNvSpPr/>
          <p:nvPr/>
        </p:nvSpPr>
        <p:spPr>
          <a:xfrm>
            <a:off x="4447367" y="2015765"/>
            <a:ext cx="249238" cy="187584"/>
          </a:xfrm>
          <a:custGeom>
            <a:rect b="b" l="l" r="r" t="t"/>
            <a:pathLst>
              <a:path extrusionOk="0" h="390" w="518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1" name="Google Shape;331;p40"/>
          <p:cNvSpPr/>
          <p:nvPr/>
        </p:nvSpPr>
        <p:spPr>
          <a:xfrm>
            <a:off x="6022317" y="2015765"/>
            <a:ext cx="249238" cy="187584"/>
          </a:xfrm>
          <a:custGeom>
            <a:rect b="b" l="l" r="r" t="t"/>
            <a:pathLst>
              <a:path extrusionOk="0" h="390" w="518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2" name="Google Shape;332;p40"/>
          <p:cNvSpPr/>
          <p:nvPr/>
        </p:nvSpPr>
        <p:spPr>
          <a:xfrm>
            <a:off x="4447380" y="1352082"/>
            <a:ext cx="249238" cy="187584"/>
          </a:xfrm>
          <a:custGeom>
            <a:rect b="b" l="l" r="r" t="t"/>
            <a:pathLst>
              <a:path extrusionOk="0" h="390" w="518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3" name="Google Shape;333;p40"/>
          <p:cNvSpPr/>
          <p:nvPr/>
        </p:nvSpPr>
        <p:spPr>
          <a:xfrm>
            <a:off x="6022317" y="1352089"/>
            <a:ext cx="249238" cy="187584"/>
          </a:xfrm>
          <a:custGeom>
            <a:rect b="b" l="l" r="r" t="t"/>
            <a:pathLst>
              <a:path extrusionOk="0" h="390" w="518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4" name="Google Shape;334;p40"/>
          <p:cNvSpPr/>
          <p:nvPr/>
        </p:nvSpPr>
        <p:spPr>
          <a:xfrm>
            <a:off x="6023759" y="2570106"/>
            <a:ext cx="246361" cy="245709"/>
          </a:xfrm>
          <a:custGeom>
            <a:rect b="b" l="l" r="r" t="t"/>
            <a:pathLst>
              <a:path extrusionOk="0" h="4899" w="4912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5" name="Google Shape;335;p40"/>
          <p:cNvSpPr/>
          <p:nvPr/>
        </p:nvSpPr>
        <p:spPr>
          <a:xfrm>
            <a:off x="6023759" y="3138239"/>
            <a:ext cx="246361" cy="245709"/>
          </a:xfrm>
          <a:custGeom>
            <a:rect b="b" l="l" r="r" t="t"/>
            <a:pathLst>
              <a:path extrusionOk="0" h="4899" w="4912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6" name="Google Shape;336;p40"/>
          <p:cNvSpPr/>
          <p:nvPr/>
        </p:nvSpPr>
        <p:spPr>
          <a:xfrm>
            <a:off x="4448809" y="3702643"/>
            <a:ext cx="246361" cy="245709"/>
          </a:xfrm>
          <a:custGeom>
            <a:rect b="b" l="l" r="r" t="t"/>
            <a:pathLst>
              <a:path extrusionOk="0" h="4899" w="4912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7" name="Google Shape;337;p40"/>
          <p:cNvSpPr/>
          <p:nvPr/>
        </p:nvSpPr>
        <p:spPr>
          <a:xfrm>
            <a:off x="6023759" y="3702643"/>
            <a:ext cx="246361" cy="245709"/>
          </a:xfrm>
          <a:custGeom>
            <a:rect b="b" l="l" r="r" t="t"/>
            <a:pathLst>
              <a:path extrusionOk="0" h="4899" w="4912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1"/>
          <p:cNvSpPr txBox="1"/>
          <p:nvPr>
            <p:ph idx="1" type="body"/>
          </p:nvPr>
        </p:nvSpPr>
        <p:spPr>
          <a:xfrm>
            <a:off x="629841" y="495300"/>
            <a:ext cx="3360900" cy="526200"/>
          </a:xfrm>
          <a:prstGeom prst="rect">
            <a:avLst/>
          </a:prstGeom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descr="You can run this too! &#10;Check out Exokit: https://webmr.io/&#10;&#10;&#10;You can also use Exokit engine to run your own WebXR sites. Send us your videos!&#10;&#10;&#10;Signup for ExoPort: https://webmr.io/exoport&#10;&#10;&#10;Landing page: https://webmr.io/&#10;Github: https://github.com/webmixedreality/exokit&#10;Twitter: https://twitter.com/webmixedreality&#10;Discord: https://discord.gg/cf5tfTV&#10;Slack (for dev): https://exokit.slack.com/join/shared_invite/enQtNDI3NjcxNzYwMDIxLWU2NmFmOTEzMzk4NWNiYjRhMjVkYzcyNjg5YjUyMzZkYWM1ZGI4M2IwYWZiMjNlMTJjMDlkM2U3Y2JiNTc2M2Q&#10;Twitch: https://www.twitch.tv/avaer" id="343" name="Google Shape;343;p41" title="Reality Projection - with Magic Leap One in Exoki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9200" y="1170432"/>
            <a:ext cx="4165600" cy="298902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Custom 48">
      <a:dk1>
        <a:srgbClr val="565656"/>
      </a:dk1>
      <a:lt1>
        <a:srgbClr val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