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1" r:id="rId7"/>
    <p:sldId id="268" r:id="rId8"/>
    <p:sldId id="274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Styl pośredni 1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Styl pośredni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08" autoAdjust="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5A878-072C-41B3-89F1-8C808F75AD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l-PL"/>
        </a:p>
      </dgm:t>
    </dgm:pt>
    <dgm:pt modelId="{04EA45E0-4902-4396-A0FE-F9BA8387B459}">
      <dgm:prSet/>
      <dgm:spPr/>
      <dgm:t>
        <a:bodyPr/>
        <a:lstStyle/>
        <a:p>
          <a:pPr rtl="0"/>
          <a:r>
            <a:rPr lang="pl-PL" dirty="0" smtClean="0"/>
            <a:t>Aplikacja internetowa do obsługi systemu GDT w technologii </a:t>
          </a:r>
          <a:r>
            <a:rPr lang="pl-PL" dirty="0" err="1" smtClean="0"/>
            <a:t>Python</a:t>
          </a:r>
          <a:r>
            <a:rPr lang="pl-PL" dirty="0" smtClean="0"/>
            <a:t>/</a:t>
          </a:r>
          <a:r>
            <a:rPr lang="pl-PL" dirty="0" err="1" smtClean="0"/>
            <a:t>Django</a:t>
          </a:r>
          <a:endParaRPr lang="en-US" dirty="0"/>
        </a:p>
      </dgm:t>
    </dgm:pt>
    <dgm:pt modelId="{43B4EA8F-5B39-4ECD-B5D9-3B950319E25E}" type="parTrans" cxnId="{02200525-44F2-44B7-8827-06435ABE5662}">
      <dgm:prSet/>
      <dgm:spPr/>
      <dgm:t>
        <a:bodyPr/>
        <a:lstStyle/>
        <a:p>
          <a:endParaRPr lang="pl-PL"/>
        </a:p>
      </dgm:t>
    </dgm:pt>
    <dgm:pt modelId="{EA4F6E96-BC9B-404D-B02B-195A4AD48D08}" type="sibTrans" cxnId="{02200525-44F2-44B7-8827-06435ABE5662}">
      <dgm:prSet/>
      <dgm:spPr/>
      <dgm:t>
        <a:bodyPr/>
        <a:lstStyle/>
        <a:p>
          <a:endParaRPr lang="pl-PL"/>
        </a:p>
      </dgm:t>
    </dgm:pt>
    <dgm:pt modelId="{CD2B7A02-ED4A-4463-ACE0-39CB1484D4EA}" type="pres">
      <dgm:prSet presAssocID="{4075A878-072C-41B3-89F1-8C808F75AD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C77E398C-DDEB-4016-8523-C25B78A27A11}" type="pres">
      <dgm:prSet presAssocID="{04EA45E0-4902-4396-A0FE-F9BA8387B459}" presName="parentText" presStyleLbl="node1" presStyleIdx="0" presStyleCnt="1" custLinFactNeighborX="767" custLinFactNeighborY="1406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11A86029-FA74-46F2-907C-2E64D8EA0175}" type="presOf" srcId="{4075A878-072C-41B3-89F1-8C808F75AD72}" destId="{CD2B7A02-ED4A-4463-ACE0-39CB1484D4EA}" srcOrd="0" destOrd="0" presId="urn:microsoft.com/office/officeart/2005/8/layout/vList2"/>
    <dgm:cxn modelId="{02200525-44F2-44B7-8827-06435ABE5662}" srcId="{4075A878-072C-41B3-89F1-8C808F75AD72}" destId="{04EA45E0-4902-4396-A0FE-F9BA8387B459}" srcOrd="0" destOrd="0" parTransId="{43B4EA8F-5B39-4ECD-B5D9-3B950319E25E}" sibTransId="{EA4F6E96-BC9B-404D-B02B-195A4AD48D08}"/>
    <dgm:cxn modelId="{93DDAE62-CD9C-491E-B453-C5A2C64D10AC}" type="presOf" srcId="{04EA45E0-4902-4396-A0FE-F9BA8387B459}" destId="{C77E398C-DDEB-4016-8523-C25B78A27A11}" srcOrd="0" destOrd="0" presId="urn:microsoft.com/office/officeart/2005/8/layout/vList2"/>
    <dgm:cxn modelId="{B02076E1-907E-44A1-A0C8-1A19F2B378CF}" type="presParOf" srcId="{CD2B7A02-ED4A-4463-ACE0-39CB1484D4EA}" destId="{C77E398C-DDEB-4016-8523-C25B78A27A1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335067-B62C-49B4-9B1B-BE1D362C73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l-PL"/>
        </a:p>
      </dgm:t>
    </dgm:pt>
    <dgm:pt modelId="{BCEF8E0C-D3D0-4589-96FD-B2E175E034D8}">
      <dgm:prSet/>
      <dgm:spPr/>
      <dgm:t>
        <a:bodyPr/>
        <a:lstStyle/>
        <a:p>
          <a:pPr rtl="0"/>
          <a:r>
            <a:rPr lang="pl-PL" dirty="0" smtClean="0"/>
            <a:t>Agenda</a:t>
          </a:r>
          <a:endParaRPr lang="en-US" dirty="0"/>
        </a:p>
      </dgm:t>
    </dgm:pt>
    <dgm:pt modelId="{F5A283B0-15E6-4254-8CD0-8F7649DAF65B}" type="parTrans" cxnId="{BA0B1AA0-EF63-4485-83AB-99E989A21CCA}">
      <dgm:prSet/>
      <dgm:spPr/>
      <dgm:t>
        <a:bodyPr/>
        <a:lstStyle/>
        <a:p>
          <a:endParaRPr lang="pl-PL"/>
        </a:p>
      </dgm:t>
    </dgm:pt>
    <dgm:pt modelId="{81C10484-0CBD-40A5-8603-83EAF65B3725}" type="sibTrans" cxnId="{BA0B1AA0-EF63-4485-83AB-99E989A21CCA}">
      <dgm:prSet/>
      <dgm:spPr/>
      <dgm:t>
        <a:bodyPr/>
        <a:lstStyle/>
        <a:p>
          <a:endParaRPr lang="pl-PL"/>
        </a:p>
      </dgm:t>
    </dgm:pt>
    <dgm:pt modelId="{3D7FA740-7140-43A9-8A80-63BE69B152A7}" type="pres">
      <dgm:prSet presAssocID="{E1335067-B62C-49B4-9B1B-BE1D362C73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64EAB2F3-3A47-41BC-8989-04E71258B791}" type="pres">
      <dgm:prSet presAssocID="{BCEF8E0C-D3D0-4589-96FD-B2E175E034D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EC9E22F3-691A-45C0-96E7-5F81FD3E40AA}" type="presOf" srcId="{E1335067-B62C-49B4-9B1B-BE1D362C7380}" destId="{3D7FA740-7140-43A9-8A80-63BE69B152A7}" srcOrd="0" destOrd="0" presId="urn:microsoft.com/office/officeart/2005/8/layout/vList2"/>
    <dgm:cxn modelId="{BA0B1AA0-EF63-4485-83AB-99E989A21CCA}" srcId="{E1335067-B62C-49B4-9B1B-BE1D362C7380}" destId="{BCEF8E0C-D3D0-4589-96FD-B2E175E034D8}" srcOrd="0" destOrd="0" parTransId="{F5A283B0-15E6-4254-8CD0-8F7649DAF65B}" sibTransId="{81C10484-0CBD-40A5-8603-83EAF65B3725}"/>
    <dgm:cxn modelId="{6D9ACAEC-334E-4862-9BDB-52072A2970AD}" type="presOf" srcId="{BCEF8E0C-D3D0-4589-96FD-B2E175E034D8}" destId="{64EAB2F3-3A47-41BC-8989-04E71258B791}" srcOrd="0" destOrd="0" presId="urn:microsoft.com/office/officeart/2005/8/layout/vList2"/>
    <dgm:cxn modelId="{877371D3-D414-4EC9-B592-8F479E33947E}" type="presParOf" srcId="{3D7FA740-7140-43A9-8A80-63BE69B152A7}" destId="{64EAB2F3-3A47-41BC-8989-04E71258B7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AB32F7-1694-4B9B-80BB-1EDFCF5B1E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l-PL"/>
        </a:p>
      </dgm:t>
    </dgm:pt>
    <dgm:pt modelId="{96DED879-772E-498F-A63B-356632E639C0}">
      <dgm:prSet/>
      <dgm:spPr/>
      <dgm:t>
        <a:bodyPr/>
        <a:lstStyle/>
        <a:p>
          <a:pPr algn="ctr" rtl="0"/>
          <a:r>
            <a:rPr lang="pl-PL" dirty="0" smtClean="0"/>
            <a:t>Cel pracy:</a:t>
          </a:r>
          <a:endParaRPr lang="en-US" dirty="0"/>
        </a:p>
      </dgm:t>
    </dgm:pt>
    <dgm:pt modelId="{10AABE05-90C9-45B7-B737-A6ECC586D1CB}" type="parTrans" cxnId="{F8B885BC-5725-466F-BA16-39EB2D611D20}">
      <dgm:prSet/>
      <dgm:spPr/>
      <dgm:t>
        <a:bodyPr/>
        <a:lstStyle/>
        <a:p>
          <a:endParaRPr lang="pl-PL"/>
        </a:p>
      </dgm:t>
    </dgm:pt>
    <dgm:pt modelId="{527F1D39-FBB9-40E5-BAEE-E200D7D16B15}" type="sibTrans" cxnId="{F8B885BC-5725-466F-BA16-39EB2D611D20}">
      <dgm:prSet/>
      <dgm:spPr/>
      <dgm:t>
        <a:bodyPr/>
        <a:lstStyle/>
        <a:p>
          <a:endParaRPr lang="pl-PL"/>
        </a:p>
      </dgm:t>
    </dgm:pt>
    <dgm:pt modelId="{D66CE5E4-6DDF-4430-B266-0D686E83B13C}" type="pres">
      <dgm:prSet presAssocID="{DEAB32F7-1694-4B9B-80BB-1EDFCF5B1E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96621C2E-7ED9-4976-BFC2-F92D97853039}" type="pres">
      <dgm:prSet presAssocID="{96DED879-772E-498F-A63B-356632E639C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0981BF28-CDA0-4E8A-ADFB-2AEBB03E9EEA}" type="presOf" srcId="{DEAB32F7-1694-4B9B-80BB-1EDFCF5B1E05}" destId="{D66CE5E4-6DDF-4430-B266-0D686E83B13C}" srcOrd="0" destOrd="0" presId="urn:microsoft.com/office/officeart/2005/8/layout/vList2"/>
    <dgm:cxn modelId="{1F38A6D2-8F6E-44BA-A4B0-AB689A0E7306}" type="presOf" srcId="{96DED879-772E-498F-A63B-356632E639C0}" destId="{96621C2E-7ED9-4976-BFC2-F92D97853039}" srcOrd="0" destOrd="0" presId="urn:microsoft.com/office/officeart/2005/8/layout/vList2"/>
    <dgm:cxn modelId="{F8B885BC-5725-466F-BA16-39EB2D611D20}" srcId="{DEAB32F7-1694-4B9B-80BB-1EDFCF5B1E05}" destId="{96DED879-772E-498F-A63B-356632E639C0}" srcOrd="0" destOrd="0" parTransId="{10AABE05-90C9-45B7-B737-A6ECC586D1CB}" sibTransId="{527F1D39-FBB9-40E5-BAEE-E200D7D16B15}"/>
    <dgm:cxn modelId="{0555BC92-906D-4E8A-A729-EA34776FF3C6}" type="presParOf" srcId="{D66CE5E4-6DDF-4430-B266-0D686E83B13C}" destId="{96621C2E-7ED9-4976-BFC2-F92D978530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81C509-44C4-4A2D-9303-D8D3A20A49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E0E170D-CCF7-4AA9-9AA9-BD106274E574}">
      <dgm:prSet/>
      <dgm:spPr/>
      <dgm:t>
        <a:bodyPr/>
        <a:lstStyle/>
        <a:p>
          <a:pPr algn="ctr" rtl="0"/>
          <a:r>
            <a:rPr lang="pl-PL" dirty="0" smtClean="0"/>
            <a:t>Zakres pracy:</a:t>
          </a:r>
          <a:endParaRPr lang="en-US" dirty="0"/>
        </a:p>
      </dgm:t>
    </dgm:pt>
    <dgm:pt modelId="{49B5C3F0-307D-425F-99E9-121D4F67CCD0}" type="parTrans" cxnId="{DF913F8A-7D40-4A7B-B180-B3BA3407EBAA}">
      <dgm:prSet/>
      <dgm:spPr/>
      <dgm:t>
        <a:bodyPr/>
        <a:lstStyle/>
        <a:p>
          <a:endParaRPr lang="pl-PL"/>
        </a:p>
      </dgm:t>
    </dgm:pt>
    <dgm:pt modelId="{F6874C58-3C7D-4FF5-BAB7-9B06A0972AB1}" type="sibTrans" cxnId="{DF913F8A-7D40-4A7B-B180-B3BA3407EBAA}">
      <dgm:prSet/>
      <dgm:spPr/>
      <dgm:t>
        <a:bodyPr/>
        <a:lstStyle/>
        <a:p>
          <a:endParaRPr lang="pl-PL"/>
        </a:p>
      </dgm:t>
    </dgm:pt>
    <dgm:pt modelId="{01704B23-EF59-4619-9E10-8E95A1D4E020}" type="pres">
      <dgm:prSet presAssocID="{8581C509-44C4-4A2D-9303-D8D3A20A49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13BF869B-F5A3-4D42-86EF-E238E3A86DCA}" type="pres">
      <dgm:prSet presAssocID="{FE0E170D-CCF7-4AA9-9AA9-BD106274E57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DF913F8A-7D40-4A7B-B180-B3BA3407EBAA}" srcId="{8581C509-44C4-4A2D-9303-D8D3A20A49E9}" destId="{FE0E170D-CCF7-4AA9-9AA9-BD106274E574}" srcOrd="0" destOrd="0" parTransId="{49B5C3F0-307D-425F-99E9-121D4F67CCD0}" sibTransId="{F6874C58-3C7D-4FF5-BAB7-9B06A0972AB1}"/>
    <dgm:cxn modelId="{17C9FE91-BCA5-4FDC-B9EB-BD91CBE92C10}" type="presOf" srcId="{FE0E170D-CCF7-4AA9-9AA9-BD106274E574}" destId="{13BF869B-F5A3-4D42-86EF-E238E3A86DCA}" srcOrd="0" destOrd="0" presId="urn:microsoft.com/office/officeart/2005/8/layout/vList2"/>
    <dgm:cxn modelId="{63682CCF-1689-493B-B00C-FB74BE867CB1}" type="presOf" srcId="{8581C509-44C4-4A2D-9303-D8D3A20A49E9}" destId="{01704B23-EF59-4619-9E10-8E95A1D4E020}" srcOrd="0" destOrd="0" presId="urn:microsoft.com/office/officeart/2005/8/layout/vList2"/>
    <dgm:cxn modelId="{7EF97967-AD0A-4791-B6F0-9C69BA97C333}" type="presParOf" srcId="{01704B23-EF59-4619-9E10-8E95A1D4E020}" destId="{13BF869B-F5A3-4D42-86EF-E238E3A86DC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FB4C85-E6B4-4660-AFE3-5C652A80C1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l-PL"/>
        </a:p>
      </dgm:t>
    </dgm:pt>
    <dgm:pt modelId="{1D07E483-BE71-481E-B820-4C1CC366282C}">
      <dgm:prSet/>
      <dgm:spPr/>
      <dgm:t>
        <a:bodyPr/>
        <a:lstStyle/>
        <a:p>
          <a:pPr rtl="0"/>
          <a:r>
            <a:rPr lang="pl-PL" dirty="0" smtClean="0"/>
            <a:t>Wykorzystane technologie:</a:t>
          </a:r>
          <a:endParaRPr lang="en-US" dirty="0"/>
        </a:p>
      </dgm:t>
    </dgm:pt>
    <dgm:pt modelId="{C4C63F0A-D718-4B9D-BC25-0ABFA8CB8B44}" type="parTrans" cxnId="{A5D1A5D2-BEF7-4182-A077-DD928EBF4EC2}">
      <dgm:prSet/>
      <dgm:spPr/>
      <dgm:t>
        <a:bodyPr/>
        <a:lstStyle/>
        <a:p>
          <a:endParaRPr lang="pl-PL"/>
        </a:p>
      </dgm:t>
    </dgm:pt>
    <dgm:pt modelId="{819F3B96-45EC-4FCA-817F-6F71E90B87CC}" type="sibTrans" cxnId="{A5D1A5D2-BEF7-4182-A077-DD928EBF4EC2}">
      <dgm:prSet/>
      <dgm:spPr/>
      <dgm:t>
        <a:bodyPr/>
        <a:lstStyle/>
        <a:p>
          <a:endParaRPr lang="pl-PL"/>
        </a:p>
      </dgm:t>
    </dgm:pt>
    <dgm:pt modelId="{AE164564-FDE3-48BB-966E-732674BDD319}" type="pres">
      <dgm:prSet presAssocID="{FAFB4C85-E6B4-4660-AFE3-5C652A80C1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3B0DCE32-F637-4F41-90AC-9388AA379056}" type="pres">
      <dgm:prSet presAssocID="{1D07E483-BE71-481E-B820-4C1CC366282C}" presName="parentText" presStyleLbl="node1" presStyleIdx="0" presStyleCnt="1" custLinFactNeighborX="-7352" custLinFactNeighborY="-767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A5D1A5D2-BEF7-4182-A077-DD928EBF4EC2}" srcId="{FAFB4C85-E6B4-4660-AFE3-5C652A80C176}" destId="{1D07E483-BE71-481E-B820-4C1CC366282C}" srcOrd="0" destOrd="0" parTransId="{C4C63F0A-D718-4B9D-BC25-0ABFA8CB8B44}" sibTransId="{819F3B96-45EC-4FCA-817F-6F71E90B87CC}"/>
    <dgm:cxn modelId="{B66C2F5A-202E-41F7-81D1-E1D8CB516200}" type="presOf" srcId="{1D07E483-BE71-481E-B820-4C1CC366282C}" destId="{3B0DCE32-F637-4F41-90AC-9388AA379056}" srcOrd="0" destOrd="0" presId="urn:microsoft.com/office/officeart/2005/8/layout/vList2"/>
    <dgm:cxn modelId="{9E1C9770-5A71-4E6C-A53F-CABDD03E7822}" type="presOf" srcId="{FAFB4C85-E6B4-4660-AFE3-5C652A80C176}" destId="{AE164564-FDE3-48BB-966E-732674BDD319}" srcOrd="0" destOrd="0" presId="urn:microsoft.com/office/officeart/2005/8/layout/vList2"/>
    <dgm:cxn modelId="{B448A2CD-E2DF-4594-870A-657BF18AF13A}" type="presParOf" srcId="{AE164564-FDE3-48BB-966E-732674BDD319}" destId="{3B0DCE32-F637-4F41-90AC-9388AA37905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AE3324-9504-446D-BD2C-5558632706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D1B8E5C-8CE6-4586-8056-9C4F2B7265D4}">
      <dgm:prSet/>
      <dgm:spPr/>
      <dgm:t>
        <a:bodyPr/>
        <a:lstStyle/>
        <a:p>
          <a:pPr algn="ctr" rtl="0"/>
          <a:r>
            <a:rPr lang="pl-PL" dirty="0" smtClean="0"/>
            <a:t>Diagramy: </a:t>
          </a:r>
          <a:endParaRPr lang="en-US" dirty="0"/>
        </a:p>
      </dgm:t>
    </dgm:pt>
    <dgm:pt modelId="{E6E2B06C-70ED-4303-92F4-C25D42469FD5}" type="parTrans" cxnId="{A9E6F6DB-92A3-4FAE-A9BD-02E34B7BB3E7}">
      <dgm:prSet/>
      <dgm:spPr/>
      <dgm:t>
        <a:bodyPr/>
        <a:lstStyle/>
        <a:p>
          <a:endParaRPr lang="pl-PL"/>
        </a:p>
      </dgm:t>
    </dgm:pt>
    <dgm:pt modelId="{314D1C4C-0D63-4FBF-AFBE-54B69CF01BF6}" type="sibTrans" cxnId="{A9E6F6DB-92A3-4FAE-A9BD-02E34B7BB3E7}">
      <dgm:prSet/>
      <dgm:spPr/>
      <dgm:t>
        <a:bodyPr/>
        <a:lstStyle/>
        <a:p>
          <a:endParaRPr lang="pl-PL"/>
        </a:p>
      </dgm:t>
    </dgm:pt>
    <dgm:pt modelId="{5D1E4CD4-3968-4EB7-AB3F-97EFC6648941}" type="pres">
      <dgm:prSet presAssocID="{ABAE3324-9504-446D-BD2C-5558632706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92E4B19B-557F-49F8-A893-7B548CB81A02}" type="pres">
      <dgm:prSet presAssocID="{4D1B8E5C-8CE6-4586-8056-9C4F2B7265D4}" presName="parentText" presStyleLbl="node1" presStyleIdx="0" presStyleCnt="1" custLinFactNeighborX="40900" custLinFactNeighborY="36900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30F4FC11-FF19-4685-B2C5-9938815EBB61}" type="presOf" srcId="{4D1B8E5C-8CE6-4586-8056-9C4F2B7265D4}" destId="{92E4B19B-557F-49F8-A893-7B548CB81A02}" srcOrd="0" destOrd="0" presId="urn:microsoft.com/office/officeart/2005/8/layout/vList2"/>
    <dgm:cxn modelId="{DC99A551-4027-40A3-8FAF-2C6EEA8C4381}" type="presOf" srcId="{ABAE3324-9504-446D-BD2C-55586327061E}" destId="{5D1E4CD4-3968-4EB7-AB3F-97EFC6648941}" srcOrd="0" destOrd="0" presId="urn:microsoft.com/office/officeart/2005/8/layout/vList2"/>
    <dgm:cxn modelId="{A9E6F6DB-92A3-4FAE-A9BD-02E34B7BB3E7}" srcId="{ABAE3324-9504-446D-BD2C-55586327061E}" destId="{4D1B8E5C-8CE6-4586-8056-9C4F2B7265D4}" srcOrd="0" destOrd="0" parTransId="{E6E2B06C-70ED-4303-92F4-C25D42469FD5}" sibTransId="{314D1C4C-0D63-4FBF-AFBE-54B69CF01BF6}"/>
    <dgm:cxn modelId="{13BF18C5-1549-41D3-A9A0-DDBDC508C289}" type="presParOf" srcId="{5D1E4CD4-3968-4EB7-AB3F-97EFC6648941}" destId="{92E4B19B-557F-49F8-A893-7B548CB81A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59E92F-A2C1-43DA-BBEA-3699B80CE66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DA0DE9F0-AFBB-4C4E-820C-1658BFEC20D8}">
      <dgm:prSet/>
      <dgm:spPr/>
      <dgm:t>
        <a:bodyPr/>
        <a:lstStyle/>
        <a:p>
          <a:pPr rtl="0"/>
          <a:r>
            <a:rPr lang="pl-PL" dirty="0" smtClean="0"/>
            <a:t>Schemat bazy danych: </a:t>
          </a:r>
          <a:endParaRPr lang="en-US" dirty="0"/>
        </a:p>
      </dgm:t>
    </dgm:pt>
    <dgm:pt modelId="{9D4A57FA-25B4-4007-B4E6-8F88357A278A}" type="parTrans" cxnId="{C8E063C1-7CE1-480E-9ED2-10824EA3179D}">
      <dgm:prSet/>
      <dgm:spPr/>
      <dgm:t>
        <a:bodyPr/>
        <a:lstStyle/>
        <a:p>
          <a:endParaRPr lang="pl-PL"/>
        </a:p>
      </dgm:t>
    </dgm:pt>
    <dgm:pt modelId="{93902541-593D-497A-B421-4F3030987756}" type="sibTrans" cxnId="{C8E063C1-7CE1-480E-9ED2-10824EA3179D}">
      <dgm:prSet/>
      <dgm:spPr/>
      <dgm:t>
        <a:bodyPr/>
        <a:lstStyle/>
        <a:p>
          <a:endParaRPr lang="pl-PL"/>
        </a:p>
      </dgm:t>
    </dgm:pt>
    <dgm:pt modelId="{8D752C49-3D0B-4948-B253-AF061DB02517}" type="pres">
      <dgm:prSet presAssocID="{3D59E92F-A2C1-43DA-BBEA-3699B80CE66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60A31FD5-FE10-4F1C-ADCC-FFC4AB9AB402}" type="pres">
      <dgm:prSet presAssocID="{DA0DE9F0-AFBB-4C4E-820C-1658BFEC20D8}" presName="parentText" presStyleLbl="node1" presStyleIdx="0" presStyleCnt="1" custLinFactNeighborX="-2896" custLinFactNeighborY="-23397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F5211A01-F06B-4562-95C5-B2C141669914}" type="presOf" srcId="{DA0DE9F0-AFBB-4C4E-820C-1658BFEC20D8}" destId="{60A31FD5-FE10-4F1C-ADCC-FFC4AB9AB402}" srcOrd="0" destOrd="0" presId="urn:microsoft.com/office/officeart/2005/8/layout/vList2"/>
    <dgm:cxn modelId="{47215BFC-C2C4-4CB3-AEBC-53E3B351B650}" type="presOf" srcId="{3D59E92F-A2C1-43DA-BBEA-3699B80CE66F}" destId="{8D752C49-3D0B-4948-B253-AF061DB02517}" srcOrd="0" destOrd="0" presId="urn:microsoft.com/office/officeart/2005/8/layout/vList2"/>
    <dgm:cxn modelId="{C8E063C1-7CE1-480E-9ED2-10824EA3179D}" srcId="{3D59E92F-A2C1-43DA-BBEA-3699B80CE66F}" destId="{DA0DE9F0-AFBB-4C4E-820C-1658BFEC20D8}" srcOrd="0" destOrd="0" parTransId="{9D4A57FA-25B4-4007-B4E6-8F88357A278A}" sibTransId="{93902541-593D-497A-B421-4F3030987756}"/>
    <dgm:cxn modelId="{09484950-AB45-4D39-853D-F1134C305F3E}" type="presParOf" srcId="{8D752C49-3D0B-4948-B253-AF061DB02517}" destId="{60A31FD5-FE10-4F1C-ADCC-FFC4AB9AB4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59E92F-A2C1-43DA-BBEA-3699B80CE66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DA0DE9F0-AFBB-4C4E-820C-1658BFEC20D8}">
      <dgm:prSet/>
      <dgm:spPr/>
      <dgm:t>
        <a:bodyPr/>
        <a:lstStyle/>
        <a:p>
          <a:pPr rtl="0"/>
          <a:r>
            <a:rPr lang="pl-PL" dirty="0" smtClean="0"/>
            <a:t>Prezentacja aplikacji: </a:t>
          </a:r>
          <a:endParaRPr lang="en-US" dirty="0"/>
        </a:p>
      </dgm:t>
    </dgm:pt>
    <dgm:pt modelId="{9D4A57FA-25B4-4007-B4E6-8F88357A278A}" type="parTrans" cxnId="{C8E063C1-7CE1-480E-9ED2-10824EA3179D}">
      <dgm:prSet/>
      <dgm:spPr/>
      <dgm:t>
        <a:bodyPr/>
        <a:lstStyle/>
        <a:p>
          <a:endParaRPr lang="pl-PL"/>
        </a:p>
      </dgm:t>
    </dgm:pt>
    <dgm:pt modelId="{93902541-593D-497A-B421-4F3030987756}" type="sibTrans" cxnId="{C8E063C1-7CE1-480E-9ED2-10824EA3179D}">
      <dgm:prSet/>
      <dgm:spPr/>
      <dgm:t>
        <a:bodyPr/>
        <a:lstStyle/>
        <a:p>
          <a:endParaRPr lang="pl-PL"/>
        </a:p>
      </dgm:t>
    </dgm:pt>
    <dgm:pt modelId="{8D752C49-3D0B-4948-B253-AF061DB02517}" type="pres">
      <dgm:prSet presAssocID="{3D59E92F-A2C1-43DA-BBEA-3699B80CE66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60A31FD5-FE10-4F1C-ADCC-FFC4AB9AB402}" type="pres">
      <dgm:prSet presAssocID="{DA0DE9F0-AFBB-4C4E-820C-1658BFEC20D8}" presName="parentText" presStyleLbl="node1" presStyleIdx="0" presStyleCnt="1" custLinFactNeighborX="-2896" custLinFactNeighborY="-23397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F5211A01-F06B-4562-95C5-B2C141669914}" type="presOf" srcId="{DA0DE9F0-AFBB-4C4E-820C-1658BFEC20D8}" destId="{60A31FD5-FE10-4F1C-ADCC-FFC4AB9AB402}" srcOrd="0" destOrd="0" presId="urn:microsoft.com/office/officeart/2005/8/layout/vList2"/>
    <dgm:cxn modelId="{47215BFC-C2C4-4CB3-AEBC-53E3B351B650}" type="presOf" srcId="{3D59E92F-A2C1-43DA-BBEA-3699B80CE66F}" destId="{8D752C49-3D0B-4948-B253-AF061DB02517}" srcOrd="0" destOrd="0" presId="urn:microsoft.com/office/officeart/2005/8/layout/vList2"/>
    <dgm:cxn modelId="{C8E063C1-7CE1-480E-9ED2-10824EA3179D}" srcId="{3D59E92F-A2C1-43DA-BBEA-3699B80CE66F}" destId="{DA0DE9F0-AFBB-4C4E-820C-1658BFEC20D8}" srcOrd="0" destOrd="0" parTransId="{9D4A57FA-25B4-4007-B4E6-8F88357A278A}" sibTransId="{93902541-593D-497A-B421-4F3030987756}"/>
    <dgm:cxn modelId="{09484950-AB45-4D39-853D-F1134C305F3E}" type="presParOf" srcId="{8D752C49-3D0B-4948-B253-AF061DB02517}" destId="{60A31FD5-FE10-4F1C-ADCC-FFC4AB9AB4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7F21FFF-BDF2-4D84-9687-F99056200D1E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pl-PL"/>
        </a:p>
      </dgm:t>
    </dgm:pt>
    <dgm:pt modelId="{44CFBA21-CE62-4C1B-A30A-8CE31489DA91}">
      <dgm:prSet/>
      <dgm:spPr/>
      <dgm:t>
        <a:bodyPr/>
        <a:lstStyle/>
        <a:p>
          <a:pPr algn="ctr" rtl="0"/>
          <a:r>
            <a:rPr lang="pl-PL" dirty="0" smtClean="0"/>
            <a:t>Dziękuję za uwagę  </a:t>
          </a:r>
          <a:endParaRPr lang="en-US" dirty="0"/>
        </a:p>
      </dgm:t>
    </dgm:pt>
    <dgm:pt modelId="{77AE7397-B132-4DF0-8D5C-DE3CB5F4F6B7}" type="parTrans" cxnId="{5523F795-A136-4959-9F24-7C871D7DFCF3}">
      <dgm:prSet/>
      <dgm:spPr/>
      <dgm:t>
        <a:bodyPr/>
        <a:lstStyle/>
        <a:p>
          <a:endParaRPr lang="pl-PL"/>
        </a:p>
      </dgm:t>
    </dgm:pt>
    <dgm:pt modelId="{D34A970C-34C9-4942-8A8F-2B2217E5AD69}" type="sibTrans" cxnId="{5523F795-A136-4959-9F24-7C871D7DFCF3}">
      <dgm:prSet/>
      <dgm:spPr/>
      <dgm:t>
        <a:bodyPr/>
        <a:lstStyle/>
        <a:p>
          <a:endParaRPr lang="pl-PL"/>
        </a:p>
      </dgm:t>
    </dgm:pt>
    <dgm:pt modelId="{DD20F566-FAC9-484F-8146-C5B599366681}" type="pres">
      <dgm:prSet presAssocID="{D7F21FFF-BDF2-4D84-9687-F99056200D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45D09B4C-6D47-43F3-808F-5F1DD43A5D41}" type="pres">
      <dgm:prSet presAssocID="{44CFBA21-CE62-4C1B-A30A-8CE31489DA91}" presName="parentText" presStyleLbl="node1" presStyleIdx="0" presStyleCnt="1" custLinFactNeighborX="73609" custLinFactNeighborY="-52976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829426C9-D48E-42A5-8D8F-3D4C6A96A1F6}" type="presOf" srcId="{44CFBA21-CE62-4C1B-A30A-8CE31489DA91}" destId="{45D09B4C-6D47-43F3-808F-5F1DD43A5D41}" srcOrd="0" destOrd="0" presId="urn:microsoft.com/office/officeart/2005/8/layout/vList2"/>
    <dgm:cxn modelId="{FCE0BA5B-4609-4267-AE7F-FA121F92546D}" type="presOf" srcId="{D7F21FFF-BDF2-4D84-9687-F99056200D1E}" destId="{DD20F566-FAC9-484F-8146-C5B599366681}" srcOrd="0" destOrd="0" presId="urn:microsoft.com/office/officeart/2005/8/layout/vList2"/>
    <dgm:cxn modelId="{5523F795-A136-4959-9F24-7C871D7DFCF3}" srcId="{D7F21FFF-BDF2-4D84-9687-F99056200D1E}" destId="{44CFBA21-CE62-4C1B-A30A-8CE31489DA91}" srcOrd="0" destOrd="0" parTransId="{77AE7397-B132-4DF0-8D5C-DE3CB5F4F6B7}" sibTransId="{D34A970C-34C9-4942-8A8F-2B2217E5AD69}"/>
    <dgm:cxn modelId="{B3580295-46BF-4EF0-9679-A32DDFF08E22}" type="presParOf" srcId="{DD20F566-FAC9-484F-8146-C5B599366681}" destId="{45D09B4C-6D47-43F3-808F-5F1DD43A5D4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E398C-DDEB-4016-8523-C25B78A27A11}">
      <dsp:nvSpPr>
        <dsp:cNvPr id="0" name=""/>
        <dsp:cNvSpPr/>
      </dsp:nvSpPr>
      <dsp:spPr>
        <a:xfrm>
          <a:off x="0" y="322349"/>
          <a:ext cx="10255046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500" kern="1200" dirty="0" smtClean="0"/>
            <a:t>Aplikacja internetowa do obsługi systemu GDT w technologii </a:t>
          </a:r>
          <a:r>
            <a:rPr lang="pl-PL" sz="4500" kern="1200" dirty="0" err="1" smtClean="0"/>
            <a:t>Python</a:t>
          </a:r>
          <a:r>
            <a:rPr lang="pl-PL" sz="4500" kern="1200" dirty="0" smtClean="0"/>
            <a:t>/</a:t>
          </a:r>
          <a:r>
            <a:rPr lang="pl-PL" sz="4500" kern="1200" dirty="0" err="1" smtClean="0"/>
            <a:t>Django</a:t>
          </a:r>
          <a:endParaRPr lang="en-US" sz="4500" kern="1200" dirty="0"/>
        </a:p>
      </dsp:txBody>
      <dsp:txXfrm>
        <a:off x="87385" y="409734"/>
        <a:ext cx="10080276" cy="1615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AB2F3-3A47-41BC-8989-04E71258B791}">
      <dsp:nvSpPr>
        <dsp:cNvPr id="0" name=""/>
        <dsp:cNvSpPr/>
      </dsp:nvSpPr>
      <dsp:spPr>
        <a:xfrm>
          <a:off x="0" y="6553"/>
          <a:ext cx="2671916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900" kern="1200" dirty="0" smtClean="0"/>
            <a:t>Agenda</a:t>
          </a:r>
          <a:endParaRPr lang="en-US" sz="4900" kern="1200" dirty="0"/>
        </a:p>
      </dsp:txBody>
      <dsp:txXfrm>
        <a:off x="57372" y="63925"/>
        <a:ext cx="2557172" cy="1060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21C2E-7ED9-4976-BFC2-F92D97853039}">
      <dsp:nvSpPr>
        <dsp:cNvPr id="0" name=""/>
        <dsp:cNvSpPr/>
      </dsp:nvSpPr>
      <dsp:spPr>
        <a:xfrm>
          <a:off x="0" y="9988"/>
          <a:ext cx="3126659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700" kern="1200" dirty="0" smtClean="0"/>
            <a:t>Cel pracy:</a:t>
          </a:r>
          <a:endParaRPr lang="en-US" sz="3700" kern="1200" dirty="0"/>
        </a:p>
      </dsp:txBody>
      <dsp:txXfrm>
        <a:off x="43321" y="53309"/>
        <a:ext cx="3040017" cy="800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F869B-F5A3-4D42-86EF-E238E3A86DCA}">
      <dsp:nvSpPr>
        <dsp:cNvPr id="0" name=""/>
        <dsp:cNvSpPr/>
      </dsp:nvSpPr>
      <dsp:spPr>
        <a:xfrm>
          <a:off x="0" y="9682"/>
          <a:ext cx="37338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300" kern="1200" dirty="0" smtClean="0"/>
            <a:t>Zakres pracy:</a:t>
          </a:r>
          <a:endParaRPr lang="en-US" sz="4300" kern="1200" dirty="0"/>
        </a:p>
      </dsp:txBody>
      <dsp:txXfrm>
        <a:off x="50347" y="60029"/>
        <a:ext cx="3633106" cy="9306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DCE32-F637-4F41-90AC-9388AA379056}">
      <dsp:nvSpPr>
        <dsp:cNvPr id="0" name=""/>
        <dsp:cNvSpPr/>
      </dsp:nvSpPr>
      <dsp:spPr>
        <a:xfrm>
          <a:off x="0" y="0"/>
          <a:ext cx="7430729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900" kern="1200" dirty="0" smtClean="0"/>
            <a:t>Wykorzystane technologie:</a:t>
          </a:r>
          <a:endParaRPr lang="en-US" sz="4900" kern="1200" dirty="0"/>
        </a:p>
      </dsp:txBody>
      <dsp:txXfrm>
        <a:off x="57372" y="57372"/>
        <a:ext cx="7315985" cy="1060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4B19B-557F-49F8-A893-7B548CB81A02}">
      <dsp:nvSpPr>
        <dsp:cNvPr id="0" name=""/>
        <dsp:cNvSpPr/>
      </dsp:nvSpPr>
      <dsp:spPr>
        <a:xfrm>
          <a:off x="0" y="6387"/>
          <a:ext cx="5467397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5500" kern="1200" dirty="0" smtClean="0"/>
            <a:t>Diagramy: </a:t>
          </a:r>
          <a:endParaRPr lang="en-US" sz="5500" kern="1200" dirty="0"/>
        </a:p>
      </dsp:txBody>
      <dsp:txXfrm>
        <a:off x="64397" y="70784"/>
        <a:ext cx="5338603" cy="11903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31FD5-FE10-4F1C-ADCC-FFC4AB9AB402}">
      <dsp:nvSpPr>
        <dsp:cNvPr id="0" name=""/>
        <dsp:cNvSpPr/>
      </dsp:nvSpPr>
      <dsp:spPr>
        <a:xfrm>
          <a:off x="0" y="0"/>
          <a:ext cx="5769077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600" kern="1200" dirty="0" smtClean="0"/>
            <a:t>Schemat bazy danych: </a:t>
          </a:r>
          <a:endParaRPr lang="en-US" sz="4600" kern="1200" dirty="0"/>
        </a:p>
      </dsp:txBody>
      <dsp:txXfrm>
        <a:off x="53859" y="53859"/>
        <a:ext cx="5661359" cy="9955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31FD5-FE10-4F1C-ADCC-FFC4AB9AB402}">
      <dsp:nvSpPr>
        <dsp:cNvPr id="0" name=""/>
        <dsp:cNvSpPr/>
      </dsp:nvSpPr>
      <dsp:spPr>
        <a:xfrm>
          <a:off x="0" y="0"/>
          <a:ext cx="5769077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800" kern="1200" dirty="0" smtClean="0"/>
            <a:t>Prezentacja aplikacji: </a:t>
          </a:r>
          <a:endParaRPr lang="en-US" sz="4800" kern="1200" dirty="0"/>
        </a:p>
      </dsp:txBody>
      <dsp:txXfrm>
        <a:off x="56201" y="56201"/>
        <a:ext cx="5656675" cy="10388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09B4C-6D47-43F3-808F-5F1DD43A5D41}">
      <dsp:nvSpPr>
        <dsp:cNvPr id="0" name=""/>
        <dsp:cNvSpPr/>
      </dsp:nvSpPr>
      <dsp:spPr>
        <a:xfrm>
          <a:off x="0" y="0"/>
          <a:ext cx="4461387" cy="258570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Dziękuję za uwagę  </a:t>
          </a:r>
          <a:endParaRPr lang="en-US" sz="6500" kern="1200" dirty="0"/>
        </a:p>
      </dsp:txBody>
      <dsp:txXfrm>
        <a:off x="126223" y="126223"/>
        <a:ext cx="4208941" cy="233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F2384-6679-42C8-8155-31BF91F9A4B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7DF88-19C5-4A95-BED1-A82E1BE9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4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AA37-B6E3-4A6C-8C9D-B418DC7908B3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26AA-A86E-4E45-9A97-6C83F409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9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F9CE-F20E-41ED-8643-584815D2F5D5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26AA-A86E-4E45-9A97-6C83F409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6CDA-6A64-4F0E-9DC9-538371BC82EF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26AA-A86E-4E45-9A97-6C83F409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3B-FB3C-46B6-AAD4-D8A9F2BC188F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26AA-A86E-4E45-9A97-6C83F409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3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8316-FC5E-4D7E-8061-ED09BAA56A00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26AA-A86E-4E45-9A97-6C83F409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9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C44F-92B5-4405-A843-0D5D3455F162}" type="datetime1">
              <a:rPr lang="en-US" smtClean="0"/>
              <a:t>10/26/2019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26AA-A86E-4E45-9A97-6C83F409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8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AD91-CF7B-4339-AD68-93A09B2DFA1C}" type="datetime1">
              <a:rPr lang="en-US" smtClean="0"/>
              <a:t>10/26/2019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26AA-A86E-4E45-9A97-6C83F409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2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9B3-17BC-4A13-AF3B-0D5BF2985053}" type="datetime1">
              <a:rPr lang="en-US" smtClean="0"/>
              <a:t>10/26/2019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26AA-A86E-4E45-9A97-6C83F409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7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16C-50ED-4195-8BE8-F47683122059}" type="datetime1">
              <a:rPr lang="en-US" smtClean="0"/>
              <a:t>10/26/2019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26AA-A86E-4E45-9A97-6C83F409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2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0897-34EF-4C6F-A4BA-0C6198130E38}" type="datetime1">
              <a:rPr lang="en-US" smtClean="0"/>
              <a:t>10/26/2019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26AA-A86E-4E45-9A97-6C83F409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0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6A5-CFBB-49A3-9E68-068976514E97}" type="datetime1">
              <a:rPr lang="en-US" smtClean="0"/>
              <a:t>10/26/2019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26AA-A86E-4E45-9A97-6C83F409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6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E3368-241C-4A53-9985-B14C81C32624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26AA-A86E-4E45-9A97-6C83F409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5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5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4.jp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24795489"/>
              </p:ext>
            </p:extLst>
          </p:nvPr>
        </p:nvGraphicFramePr>
        <p:xfrm>
          <a:off x="870155" y="699575"/>
          <a:ext cx="10255046" cy="211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736258" y="4218038"/>
            <a:ext cx="7629832" cy="2298291"/>
          </a:xfrm>
        </p:spPr>
        <p:txBody>
          <a:bodyPr>
            <a:normAutofit/>
          </a:bodyPr>
          <a:lstStyle/>
          <a:p>
            <a:pPr algn="l"/>
            <a:endParaRPr lang="pl-PL" sz="3600" dirty="0" smtClean="0"/>
          </a:p>
          <a:p>
            <a:pPr algn="l"/>
            <a:r>
              <a:rPr lang="pl-PL" sz="3600" dirty="0" smtClean="0"/>
              <a:t>Autor: Mateusz </a:t>
            </a:r>
            <a:r>
              <a:rPr lang="pl-PL" sz="3600" dirty="0" err="1" smtClean="0"/>
              <a:t>Pernal</a:t>
            </a:r>
            <a:r>
              <a:rPr lang="pl-PL" sz="3600" dirty="0" smtClean="0"/>
              <a:t> 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pPr algn="l"/>
            <a:r>
              <a:rPr lang="pl-PL" dirty="0" smtClean="0"/>
              <a:t>Promotor: dr inż. Krzysztof </a:t>
            </a:r>
            <a:r>
              <a:rPr lang="pl-PL" dirty="0" err="1" smtClean="0"/>
              <a:t>Jurczuk</a:t>
            </a:r>
            <a:endParaRPr lang="en-US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26AA-A86E-4E45-9A97-6C83F40914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3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79113583"/>
              </p:ext>
            </p:extLst>
          </p:nvPr>
        </p:nvGraphicFramePr>
        <p:xfrm>
          <a:off x="1074174" y="424119"/>
          <a:ext cx="2671916" cy="1188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36522" y="2169755"/>
            <a:ext cx="10515600" cy="4351338"/>
          </a:xfrm>
        </p:spPr>
        <p:txBody>
          <a:bodyPr/>
          <a:lstStyle/>
          <a:p>
            <a:r>
              <a:rPr lang="pl-PL" dirty="0" smtClean="0"/>
              <a:t>Cel Pracy</a:t>
            </a:r>
          </a:p>
          <a:p>
            <a:r>
              <a:rPr lang="pl-PL" dirty="0" smtClean="0"/>
              <a:t>Zakres Pracy</a:t>
            </a:r>
          </a:p>
          <a:p>
            <a:r>
              <a:rPr lang="pl-PL" dirty="0" smtClean="0"/>
              <a:t>Wykorzystane technologie </a:t>
            </a:r>
          </a:p>
          <a:p>
            <a:r>
              <a:rPr lang="pl-PL" dirty="0" smtClean="0"/>
              <a:t>Diagramy</a:t>
            </a:r>
            <a:endParaRPr lang="pl-PL" dirty="0" smtClean="0"/>
          </a:p>
          <a:p>
            <a:r>
              <a:rPr lang="pl-PL" dirty="0" smtClean="0"/>
              <a:t>Schemat bazy danych</a:t>
            </a:r>
          </a:p>
          <a:p>
            <a:r>
              <a:rPr lang="pl-PL" dirty="0" smtClean="0"/>
              <a:t>Prezentacja Aplikacji</a:t>
            </a:r>
            <a:endParaRPr lang="en-US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26AA-A86E-4E45-9A97-6C83F40914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39877" y="15404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Aplikacja powinna umożliwiać obsługę systemu GDT poprzez stronę internetową, m.in:</a:t>
            </a:r>
          </a:p>
          <a:p>
            <a:pPr marL="0" indent="0">
              <a:buNone/>
            </a:pPr>
            <a:r>
              <a:rPr lang="pl-PL" dirty="0" smtClean="0"/>
              <a:t>	- uruchamianie zadań</a:t>
            </a:r>
          </a:p>
          <a:p>
            <a:pPr marL="0" indent="0">
              <a:buNone/>
            </a:pPr>
            <a:r>
              <a:rPr lang="pl-PL" dirty="0" smtClean="0"/>
              <a:t>	- ustawiania parametrów</a:t>
            </a:r>
          </a:p>
          <a:p>
            <a:pPr marL="0" indent="0">
              <a:buNone/>
            </a:pPr>
            <a:r>
              <a:rPr lang="pl-PL" dirty="0" smtClean="0"/>
              <a:t>	- wyświetlanie wyników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System GDT jest aplikacją napisaną w C++. Należy opracować protokół komunikacji pomiędzy GDT, a tworzoną aplikacją internetową.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5653167"/>
              </p:ext>
            </p:extLst>
          </p:nvPr>
        </p:nvGraphicFramePr>
        <p:xfrm>
          <a:off x="609599" y="242952"/>
          <a:ext cx="3126659" cy="907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26AA-A86E-4E45-9A97-6C83F40914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16844241"/>
              </p:ext>
            </p:extLst>
          </p:nvPr>
        </p:nvGraphicFramePr>
        <p:xfrm>
          <a:off x="838200" y="365126"/>
          <a:ext cx="3733800" cy="105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Zapoznanie z systemem GDT</a:t>
            </a:r>
          </a:p>
          <a:p>
            <a:r>
              <a:rPr lang="pl-PL" dirty="0" smtClean="0"/>
              <a:t>Analiza wymagań aplikacji</a:t>
            </a:r>
          </a:p>
          <a:p>
            <a:r>
              <a:rPr lang="pl-PL" dirty="0" smtClean="0"/>
              <a:t>Projekt i implementacja aplikacji</a:t>
            </a:r>
          </a:p>
          <a:p>
            <a:r>
              <a:rPr lang="pl-PL" dirty="0" smtClean="0"/>
              <a:t>Testy oraz wdrożenie aplikacji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26AA-A86E-4E45-9A97-6C83F40914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18174730"/>
              </p:ext>
            </p:extLst>
          </p:nvPr>
        </p:nvGraphicFramePr>
        <p:xfrm>
          <a:off x="415412" y="325796"/>
          <a:ext cx="7430729" cy="1316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Obraz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04" y="1348888"/>
            <a:ext cx="3534500" cy="123118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04" y="3882261"/>
            <a:ext cx="2192807" cy="14597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04" y="2580072"/>
            <a:ext cx="2857500" cy="133350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" y="1949991"/>
            <a:ext cx="3282339" cy="2319520"/>
          </a:xfrm>
          <a:prstGeom prst="rect">
            <a:avLst/>
          </a:prstGeom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26AA-A86E-4E45-9A97-6C83F409141E}" type="slidenum">
              <a:rPr lang="en-US" smtClean="0"/>
              <a:t>5</a:t>
            </a:fld>
            <a:endParaRPr lang="en-US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38" y="1964480"/>
            <a:ext cx="3685431" cy="880829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11" y="4941527"/>
            <a:ext cx="1043476" cy="1076326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04" y="5342044"/>
            <a:ext cx="3014391" cy="773222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72" y="3843282"/>
            <a:ext cx="2646812" cy="558312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76" y="5799898"/>
            <a:ext cx="2776908" cy="43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4275841"/>
              </p:ext>
            </p:extLst>
          </p:nvPr>
        </p:nvGraphicFramePr>
        <p:xfrm>
          <a:off x="3307326" y="1864071"/>
          <a:ext cx="5467397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26AA-A86E-4E45-9A97-6C83F40914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69207385"/>
              </p:ext>
            </p:extLst>
          </p:nvPr>
        </p:nvGraphicFramePr>
        <p:xfrm>
          <a:off x="3168445" y="2449564"/>
          <a:ext cx="5769077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26AA-A86E-4E45-9A97-6C83F40914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28179559"/>
              </p:ext>
            </p:extLst>
          </p:nvPr>
        </p:nvGraphicFramePr>
        <p:xfrm>
          <a:off x="3168445" y="2449564"/>
          <a:ext cx="5769077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26AA-A86E-4E45-9A97-6C83F40914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727309"/>
              </p:ext>
            </p:extLst>
          </p:nvPr>
        </p:nvGraphicFramePr>
        <p:xfrm>
          <a:off x="3797710" y="2100928"/>
          <a:ext cx="44613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26AA-A86E-4E45-9A97-6C83F40914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83</Words>
  <Application>Microsoft Office PowerPoint</Application>
  <PresentationFormat>Panoramiczny</PresentationFormat>
  <Paragraphs>37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Windows User</dc:creator>
  <cp:lastModifiedBy>Windows User</cp:lastModifiedBy>
  <cp:revision>16</cp:revision>
  <dcterms:created xsi:type="dcterms:W3CDTF">2019-05-16T13:40:03Z</dcterms:created>
  <dcterms:modified xsi:type="dcterms:W3CDTF">2019-10-26T15:19:58Z</dcterms:modified>
</cp:coreProperties>
</file>