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56" r:id="rId2"/>
    <p:sldId id="354" r:id="rId3"/>
    <p:sldId id="351" r:id="rId4"/>
    <p:sldId id="355" r:id="rId5"/>
    <p:sldId id="352" r:id="rId6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0929"/>
  </p:normalViewPr>
  <p:slideViewPr>
    <p:cSldViewPr>
      <p:cViewPr varScale="1">
        <p:scale>
          <a:sx n="117" d="100"/>
          <a:sy n="117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3C1F2CA1-5076-4365-93C4-624B6527F886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3CD3982-B58B-49D5-A6B3-3CABBED282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1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CC223856-EB9A-4A6C-8121-DC762FF27179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6FE735-D917-4015-AF91-1358C33F57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6424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DC264-FD4C-4C69-9B8C-F17CE796FADF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633D2-15F8-4BA9-967F-3E4FEFAA20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1B18E-392C-4727-87B1-D5BA1260F6F0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DC29E-DD90-4282-986A-995597A92F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63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759A-832E-4E9A-9559-B99787A9E645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FEF91-D5D5-47CA-9038-19FCA5C0A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1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10180-D042-43D3-ADF9-BD9D962BE103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B11ED-ED98-4EC5-9DB5-DE85740A79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22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3BD14-0E59-4632-90A8-5533368E3E8E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88635-3D00-4D49-8E07-0D2A6369A9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0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0FBC-B345-4B8E-AB1A-B9D5FFD427BD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C4BC0-508E-484C-9570-A68C4738F0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38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55A9-FFA0-40CD-AAEA-11C89D977C64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EDC2E-288A-4535-B58D-9F4B3964A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73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F690E-6E44-4288-BB49-A410F7E75E23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64B0-786B-4A2F-8FF0-17D370B93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0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64576-9885-4F7C-AB48-365A3CE74B92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631F-B8FE-4D80-8EBF-740772AE6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645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79897-4C9C-45A6-8B26-B76BF7B3B8FE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3239A-8ECD-4CAD-9915-CDCA96C8BC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46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48E41-62EA-41C7-90A0-623F8AEC5462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90017-2F71-4B0E-BA1D-5D35FA871D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3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0A55626-77A9-461E-AE82-8866FE48A43A}" type="datetime1">
              <a:rPr lang="ko-KR" altLang="en-US"/>
              <a:pPr>
                <a:defRPr/>
              </a:pPr>
              <a:t>2019-03-01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8A36C275-B0D0-4303-B36C-5480F41073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9" r:id="rId1"/>
    <p:sldLayoutId id="2147484900" r:id="rId2"/>
    <p:sldLayoutId id="2147484901" r:id="rId3"/>
    <p:sldLayoutId id="2147484902" r:id="rId4"/>
    <p:sldLayoutId id="2147484903" r:id="rId5"/>
    <p:sldLayoutId id="2147484904" r:id="rId6"/>
    <p:sldLayoutId id="2147484905" r:id="rId7"/>
    <p:sldLayoutId id="2147484906" r:id="rId8"/>
    <p:sldLayoutId id="2147484907" r:id="rId9"/>
    <p:sldLayoutId id="2147484908" r:id="rId10"/>
    <p:sldLayoutId id="214748490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678172-E955-4253-B487-3E369966BE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78185"/>
              </p:ext>
            </p:extLst>
          </p:nvPr>
        </p:nvGraphicFramePr>
        <p:xfrm>
          <a:off x="611188" y="1844675"/>
          <a:ext cx="7632700" cy="3017838"/>
        </p:xfrm>
        <a:graphic>
          <a:graphicData uri="http://schemas.openxmlformats.org/drawingml/2006/table">
            <a:tbl>
              <a:tblPr/>
              <a:tblGrid>
                <a:gridCol w="1635579"/>
                <a:gridCol w="5997121"/>
              </a:tblGrid>
              <a:tr h="6400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한치근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Email: </a:t>
                      </a:r>
                      <a:r>
                        <a:rPr 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cghan</a:t>
                      </a:r>
                      <a:r>
                        <a:rPr 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(at) khu.ac.kr, </a:t>
                      </a:r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전자정보대학관 </a:t>
                      </a:r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이론강의</a:t>
                      </a:r>
                      <a:r>
                        <a:rPr lang="en-US" altLang="ko-KR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화요일</a:t>
                      </a:r>
                      <a:r>
                        <a:rPr lang="en-US" altLang="ko-KR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목요일</a:t>
                      </a:r>
                      <a:r>
                        <a:rPr lang="en-US" altLang="ko-KR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Textbook</a:t>
                      </a: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기초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도경구 역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Foundations </a:t>
                      </a:r>
                      <a:r>
                        <a:rPr 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 </a:t>
                      </a:r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Algorithms(R. Neapolitan, K. </a:t>
                      </a:r>
                      <a:r>
                        <a:rPr 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Naimipour</a:t>
                      </a:r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강의노트</a:t>
                      </a: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klas.khu.ac.kr (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학기 강의 노트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숙제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문제풀이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</a:tr>
              <a:tr h="6401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</a:t>
                      </a: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u="non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klas.khu.ac.kr</a:t>
                      </a:r>
                      <a:r>
                        <a:rPr lang="ko-KR" altLang="en-US" sz="1800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확인 가능</a:t>
                      </a:r>
                      <a:r>
                        <a:rPr lang="en-US" altLang="ko-KR" sz="1800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800" u="non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동영상리스트</a:t>
                      </a:r>
                      <a:endParaRPr lang="ko-KR" altLang="en-US" sz="1800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CFF"/>
                    </a:solidFill>
                  </a:tcPr>
                </a:tc>
              </a:tr>
            </a:tbl>
          </a:graphicData>
        </a:graphic>
      </p:graphicFrame>
      <p:sp>
        <p:nvSpPr>
          <p:cNvPr id="15389" name="직사각형 4"/>
          <p:cNvSpPr>
            <a:spLocks noChangeArrowheads="1"/>
          </p:cNvSpPr>
          <p:nvPr/>
        </p:nvSpPr>
        <p:spPr bwMode="auto">
          <a:xfrm>
            <a:off x="395288" y="30321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[CSE304-00]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알고리즘분석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(Algorithm Analysis)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7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21CB7-2A79-49EE-8290-85B544DFA8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638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2701" r="3334" b="5901"/>
          <a:stretch>
            <a:fillRect/>
          </a:stretch>
        </p:blipFill>
        <p:spPr bwMode="auto">
          <a:xfrm>
            <a:off x="2627313" y="506413"/>
            <a:ext cx="4392612" cy="59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AE73C6-0FB0-4CBA-BAC5-C0FFAB7A8FB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268538" y="119063"/>
            <a:ext cx="4992687" cy="618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강의 내용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알고리즘: 효율, 분석 그리고 차수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분할정복법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동적계획법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탐욕적인 방법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되추적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6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분기한정법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7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계산복잡도 소개: 정렬문제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8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계산복잡도: 검색문제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 startAt="9"/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계산복잡도와 다루기 힘든정도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C31C52-29F9-4E79-AF0A-260F250FF04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99720"/>
          <a:ext cx="8208912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94"/>
                <a:gridCol w="1628007"/>
                <a:gridCol w="610811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introduction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소개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소개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기술 방법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예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피보나찌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수열</a:t>
                      </a:r>
                      <a:endParaRPr lang="en-US" altLang="ko-KR" sz="10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복잡도 분석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알고리즘분석 예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big Oh,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오메가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w, 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introduction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divide and conquer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복잡도식 관계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이분검색</a:t>
                      </a:r>
                      <a:r>
                        <a:rPr lang="en-US" altLang="ko-KR" sz="10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divide and conquer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Quick sort,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multiplication,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정수 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도사정리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 programming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programming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이항계수 계산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all pairs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shortest path, Floyd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연쇄행렬곱셈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최적이진검색트리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TSP, DNA alignment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greedy method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최소의 동전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min spanning tree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greedy method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Dijkstra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Huffman code, 1-0 knapsack problem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greedy method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backtracking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Disjoint set operation, backtracking, 4-queens problem, n-queens problem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backtracking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branch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and bound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 of subsets, m-coloring, Hamiltonian circuit, Branch and Bound, 0-1 knapsack problem with B&amp;B(DFS)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branch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and bound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정렬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0-1 knapsack problem with B&amp;B(BFS, Best first search), TSP with B&amp;B, insertion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selection, exchange, bubble sort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정렬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 하나 제거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heap sort,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정렬의 하한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radix sort,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검색의 하한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보간검색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이분검색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균형트리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Selection, string matching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8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000"/>
    </mc:Choice>
    <mc:Fallback xmlns="">
      <p:transition spd="slow" advClick="0" advTm="17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038415-04E6-407D-A5CB-DBE3DB49C9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088" y="1196975"/>
            <a:ext cx="7632700" cy="4308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  <a:defRPr/>
            </a:pP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과제 제출 방법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과제 제출 시에는 표지를 하지 말고, 1쪽 우측 상단에 이름, 학번 기재. - 매 쪽마다 쪽 번호를 표시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마감 이후 지연 1일 마다(공휴일 제외), 해당 숙제 만점의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% 점수를 감점. 2일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지체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% 감점.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지체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점수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없음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수업시간까지 제출 못한 과제는 담당조교에게 제출할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것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베낀 것으로 확실 시 되는 과제는, 같은 내용의 과제 모두를 -(만점) 처리 (원본 확인 절차 없음)</a:t>
            </a:r>
            <a:r>
              <a:rPr lang="ko-KR" altLang="ko-KR" sz="2000" dirty="0">
                <a:cs typeface="Arial" panose="020B0604020202020204" pitchFamily="34" charset="0"/>
              </a:rPr>
              <a:t> </a:t>
            </a:r>
            <a:r>
              <a:rPr lang="ko-KR" altLang="ko-KR" sz="1400" dirty="0"/>
              <a:t> 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7539</TotalTime>
  <Words>354</Words>
  <Application>Microsoft Office PowerPoint</Application>
  <PresentationFormat>화면 슬라이드 쇼(4:3)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Arial</vt:lpstr>
      <vt:lpstr>Times New Roman</vt:lpstr>
      <vt:lpstr>Wingdings</vt:lpstr>
      <vt:lpstr>Wingdings 2</vt:lpstr>
      <vt:lpstr>대나무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</cp:lastModifiedBy>
  <cp:revision>792</cp:revision>
  <dcterms:created xsi:type="dcterms:W3CDTF">1999-08-17T02:45:08Z</dcterms:created>
  <dcterms:modified xsi:type="dcterms:W3CDTF">2019-03-01T01:17:41Z</dcterms:modified>
</cp:coreProperties>
</file>