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38" r:id="rId3"/>
    <p:sldId id="440" r:id="rId4"/>
    <p:sldId id="439" r:id="rId5"/>
    <p:sldId id="441" r:id="rId6"/>
    <p:sldId id="442" r:id="rId7"/>
    <p:sldId id="468" r:id="rId8"/>
    <p:sldId id="469" r:id="rId9"/>
    <p:sldId id="470" r:id="rId10"/>
    <p:sldId id="471" r:id="rId11"/>
    <p:sldId id="472" r:id="rId12"/>
    <p:sldId id="437" r:id="rId13"/>
    <p:sldId id="443" r:id="rId14"/>
    <p:sldId id="444" r:id="rId15"/>
    <p:sldId id="445" r:id="rId16"/>
    <p:sldId id="446" r:id="rId17"/>
    <p:sldId id="447" r:id="rId18"/>
    <p:sldId id="448" r:id="rId19"/>
    <p:sldId id="450" r:id="rId20"/>
    <p:sldId id="449" r:id="rId21"/>
    <p:sldId id="451" r:id="rId22"/>
    <p:sldId id="452" r:id="rId23"/>
    <p:sldId id="453" r:id="rId24"/>
    <p:sldId id="454" r:id="rId25"/>
    <p:sldId id="455" r:id="rId26"/>
    <p:sldId id="456" r:id="rId27"/>
    <p:sldId id="466" r:id="rId28"/>
    <p:sldId id="467" r:id="rId29"/>
    <p:sldId id="463" r:id="rId30"/>
    <p:sldId id="464" r:id="rId31"/>
    <p:sldId id="465" r:id="rId32"/>
    <p:sldId id="457" r:id="rId33"/>
    <p:sldId id="458" r:id="rId34"/>
    <p:sldId id="459" r:id="rId35"/>
    <p:sldId id="460" r:id="rId36"/>
    <p:sldId id="461" r:id="rId37"/>
    <p:sldId id="46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2" y="828"/>
      </p:cViewPr>
      <p:guideLst>
        <p:guide orient="horz" pos="2001"/>
        <p:guide pos="39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5FA-B826-4EA5-BFD1-F8CC8C0FFE65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A99B-261D-4A22-8D54-41529409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79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9B60-0D69-4CF8-B3F3-3DE7C660D859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1498-DD60-4EB4-8EC6-B360A868F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1498-DD60-4EB4-8EC6-B360A868FC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0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167-139B-4D0F-AB14-2C90B4777F14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F74-0AE6-452E-9D01-2E9C57DA815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89E-DB9A-4145-8317-DA0E7CF69164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AA8-BF1B-4B42-8980-172345E81BA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A7-270E-4FFE-94A2-D480E38758B3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C9C-DB10-47AE-A3F9-37053F7A539B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A09-3E17-4519-A842-9D598B161C42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25A-E0A2-4E40-A410-B0203720ECA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D807-3216-4052-B5B4-8F302B0FCC4D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852484" y="6356350"/>
            <a:ext cx="50131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0026-2DA1-4B47-9D35-0ACF1915619C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A7C-2F6E-475D-A9D0-297C14B26E2A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C39-FC41-4AFE-8B3C-D9C0A7D235EA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81056" y="1434860"/>
            <a:ext cx="96522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객체지향 프로그래밍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2877" y="1206500"/>
            <a:ext cx="6930723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Vector():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self,v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=v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__add__(self, other):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Vector(n*[0])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c.value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other):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Vector(n*[0])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c.value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 %s " %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42577" y="1884560"/>
            <a:ext cx="3311223" cy="2062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Vector([1,2,3])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Vector([4,5,6])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print(a*b)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a*b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2200" y="396268"/>
            <a:ext cx="242406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연산자 오버로드</a:t>
            </a:r>
          </a:p>
        </p:txBody>
      </p:sp>
    </p:spTree>
    <p:extLst>
      <p:ext uri="{BB962C8B-B14F-4D97-AF65-F5344CB8AC3E}">
        <p14:creationId xmlns:p14="http://schemas.microsoft.com/office/powerpoint/2010/main" val="10411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2877" y="1206500"/>
            <a:ext cx="6930723" cy="181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Vector():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self,v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self.value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=v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self.value+other.value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42577" y="1884560"/>
            <a:ext cx="3311223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Vector([1,2,3])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Vector([4,5,6])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a.concat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396268"/>
            <a:ext cx="15007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함수 추가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1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9506" y="62257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802" y="1631815"/>
            <a:ext cx="395492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Set and Dictionary</a:t>
            </a:r>
            <a:endParaRPr lang="ko-KR" altLang="en-US" sz="36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58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9506" y="62257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39326" y="3176588"/>
            <a:ext cx="31571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3, 5, 7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740604" y="2981288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81395" y="3011481"/>
            <a:ext cx="3312673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{1,3,3,5,7}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4430" y="114739"/>
            <a:ext cx="5506700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Set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중복된 원소를 제거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{ } 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로 표시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empty set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set()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로 정의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integer, float, tuple, string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을 원소로 가질 수 있다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39326" y="4295541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{9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740604" y="4290030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81395" y="4130434"/>
            <a:ext cx="3312673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set( )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39325" y="5794072"/>
            <a:ext cx="40192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{2.3, 1, 'ABC', (5, 6, 'D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740604" y="5544542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081" y="5628965"/>
            <a:ext cx="4153988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i-FI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{1, 2.3</a:t>
            </a:r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"ABC", (5,6,"D")}</a:t>
            </a:r>
          </a:p>
          <a:p>
            <a:r>
              <a:rPr lang="fi-FI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5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9506" y="1236524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3359" y="1280779"/>
            <a:ext cx="486834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753667" y="1142865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94458" y="1173058"/>
            <a:ext cx="3312673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{[1,2,3]}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3360" y="4441023"/>
            <a:ext cx="31571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753667" y="4255000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94458" y="4339423"/>
            <a:ext cx="3312673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 }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print(type(a))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23359" y="5549078"/>
            <a:ext cx="31571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'set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753667" y="5363055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94458" y="5447478"/>
            <a:ext cx="3312674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a=set</a:t>
            </a:r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fi-FI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print(type(a))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149" y="681123"/>
            <a:ext cx="777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</a:rPr>
              <a:t>mutable(</a:t>
            </a:r>
            <a:r>
              <a:rPr lang="ko-KR" altLang="en-US" dirty="0">
                <a:latin typeface="Arial" panose="020B0604020202020204" pitchFamily="34" charset="0"/>
              </a:rPr>
              <a:t>변할 수 있는</a:t>
            </a:r>
            <a:r>
              <a:rPr lang="en-US" altLang="ko-KR" dirty="0">
                <a:latin typeface="Arial" panose="020B0604020202020204" pitchFamily="34" charset="0"/>
              </a:rPr>
              <a:t>) element</a:t>
            </a:r>
            <a:r>
              <a:rPr lang="ko-KR" altLang="en-US" dirty="0">
                <a:latin typeface="Arial" panose="020B0604020202020204" pitchFamily="34" charset="0"/>
              </a:rPr>
              <a:t>인 </a:t>
            </a:r>
            <a:r>
              <a:rPr lang="en-US" altLang="ko-KR" dirty="0">
                <a:latin typeface="Arial" panose="020B0604020202020204" pitchFamily="34" charset="0"/>
              </a:rPr>
              <a:t>list, dictionary</a:t>
            </a:r>
            <a:r>
              <a:rPr lang="ko-KR" altLang="en-US" dirty="0">
                <a:latin typeface="Arial" panose="020B0604020202020204" pitchFamily="34" charset="0"/>
              </a:rPr>
              <a:t>를 원소로 가질 수 </a:t>
            </a:r>
            <a:r>
              <a:rPr lang="ko-KR" altLang="en-US" dirty="0" smtClean="0">
                <a:latin typeface="Arial" panose="020B0604020202020204" pitchFamily="34" charset="0"/>
              </a:rPr>
              <a:t>없다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23360" y="2388622"/>
            <a:ext cx="31571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753667" y="2202599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94458" y="2287022"/>
            <a:ext cx="3312673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149" y="3810481"/>
            <a:ext cx="777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</a:rPr>
              <a:t>set </a:t>
            </a:r>
            <a:r>
              <a:rPr lang="ko-KR" altLang="en-US" dirty="0" smtClean="0">
                <a:latin typeface="Arial" panose="020B0604020202020204" pitchFamily="34" charset="0"/>
              </a:rPr>
              <a:t>선언 </a:t>
            </a:r>
            <a:r>
              <a:rPr lang="en-US" altLang="ko-KR" dirty="0" smtClean="0">
                <a:latin typeface="Arial" panose="020B0604020202020204" pitchFamily="34" charset="0"/>
              </a:rPr>
              <a:t>a={ }</a:t>
            </a:r>
            <a:r>
              <a:rPr lang="ko-KR" altLang="en-US" dirty="0" smtClean="0">
                <a:latin typeface="Arial" panose="020B0604020202020204" pitchFamily="34" charset="0"/>
              </a:rPr>
              <a:t>은 </a:t>
            </a:r>
            <a:r>
              <a:rPr lang="en-US" altLang="ko-KR" dirty="0" smtClean="0">
                <a:latin typeface="Arial" panose="020B0604020202020204" pitchFamily="34" charset="0"/>
              </a:rPr>
              <a:t>dictionary</a:t>
            </a:r>
            <a:r>
              <a:rPr lang="ko-KR" altLang="en-US" dirty="0" smtClean="0">
                <a:latin typeface="Arial" panose="020B0604020202020204" pitchFamily="34" charset="0"/>
              </a:rPr>
              <a:t>를 선언한다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9420" y="1770484"/>
            <a:ext cx="21707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리스트 </a:t>
            </a:r>
            <a:r>
              <a:rPr lang="en-US" altLang="ko-KR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[1,2,3]</a:t>
            </a:r>
            <a:r>
              <a:rPr lang="ko-KR" altLang="en-US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을 원소로 한다</a:t>
            </a:r>
            <a:r>
              <a:rPr lang="en-US" altLang="ko-KR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2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8068" y="2935831"/>
            <a:ext cx="33778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리스트 </a:t>
            </a:r>
            <a:r>
              <a:rPr lang="en-US" altLang="ko-KR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[1,2,3]</a:t>
            </a:r>
            <a:r>
              <a:rPr lang="ko-KR" altLang="en-US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이 갖고 있는 값들을 원소로 한다</a:t>
            </a:r>
            <a:r>
              <a:rPr lang="en-US" altLang="ko-KR" sz="120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2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00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9506" y="772067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3359" y="816322"/>
            <a:ext cx="486834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753667" y="678408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94458" y="708601"/>
            <a:ext cx="3312673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{1,2,3}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23360" y="3983120"/>
            <a:ext cx="31571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753667" y="3790543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94458" y="3874966"/>
            <a:ext cx="331267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{1,2,3}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a.update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([4,5])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23359" y="4899773"/>
            <a:ext cx="31571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753667" y="4759719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94458" y="4791619"/>
            <a:ext cx="3312674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{1,2,3}</a:t>
            </a:r>
          </a:p>
          <a:p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a.update((4,5))</a:t>
            </a:r>
          </a:p>
          <a:p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149" y="216666"/>
            <a:ext cx="777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Arial" panose="020B0604020202020204" pitchFamily="34" charset="0"/>
              </a:rPr>
              <a:t>set_name.add</a:t>
            </a:r>
            <a:r>
              <a:rPr lang="en-US" altLang="ko-KR" dirty="0" smtClean="0">
                <a:latin typeface="Arial" panose="020B0604020202020204" pitchFamily="34" charset="0"/>
              </a:rPr>
              <a:t>( )</a:t>
            </a:r>
            <a:r>
              <a:rPr lang="ko-KR" altLang="en-US" dirty="0" smtClean="0">
                <a:latin typeface="Arial" panose="020B0604020202020204" pitchFamily="34" charset="0"/>
              </a:rPr>
              <a:t>는 하나의 원소를 추가한다</a:t>
            </a:r>
            <a:r>
              <a:rPr lang="en-US" altLang="ko-KR" dirty="0" smtClean="0"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123360" y="2052753"/>
            <a:ext cx="486834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add() takes exactly one argument (2 given)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753667" y="1999693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94458" y="2227367"/>
            <a:ext cx="3312673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(5,6)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1149" y="3346024"/>
            <a:ext cx="777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Arial" panose="020B0604020202020204" pitchFamily="34" charset="0"/>
              </a:rPr>
              <a:t>set_name.update</a:t>
            </a:r>
            <a:r>
              <a:rPr lang="en-US" altLang="ko-KR" dirty="0" smtClean="0">
                <a:latin typeface="Arial" panose="020B0604020202020204" pitchFamily="34" charset="0"/>
              </a:rPr>
              <a:t>(  ): </a:t>
            </a:r>
            <a:r>
              <a:rPr lang="ko-KR" altLang="en-US" dirty="0" smtClean="0">
                <a:latin typeface="Arial" panose="020B0604020202020204" pitchFamily="34" charset="0"/>
              </a:rPr>
              <a:t>괄호 내에는 </a:t>
            </a:r>
            <a:r>
              <a:rPr lang="en-US" altLang="ko-KR" dirty="0" smtClean="0">
                <a:latin typeface="Arial" panose="020B0604020202020204" pitchFamily="34" charset="0"/>
              </a:rPr>
              <a:t>tuple, list, string </a:t>
            </a:r>
            <a:r>
              <a:rPr lang="ko-KR" altLang="en-US" dirty="0" smtClean="0">
                <a:latin typeface="Arial" panose="020B0604020202020204" pitchFamily="34" charset="0"/>
              </a:rPr>
              <a:t>또는 </a:t>
            </a:r>
            <a:r>
              <a:rPr lang="en-US" altLang="ko-KR" dirty="0" smtClean="0">
                <a:latin typeface="Arial" panose="020B0604020202020204" pitchFamily="34" charset="0"/>
              </a:rPr>
              <a:t>set.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23359" y="5890380"/>
            <a:ext cx="315710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{(1, 2), (3, 4)}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{(1, 2), (3, 4), 5, 6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753667" y="5890380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94458" y="5782226"/>
            <a:ext cx="3312674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{(1,2),(3,4)}</a:t>
            </a:r>
          </a:p>
          <a:p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a.update((5,6))</a:t>
            </a:r>
          </a:p>
          <a:p>
            <a:r>
              <a:rPr lang="fi-FI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286287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58877" y="197675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92730" y="2021008"/>
            <a:ext cx="486834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{(1, 2), (3, 4)}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{(1, 2), (3, 4), (5, 6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623038" y="1883094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3829" y="1913287"/>
            <a:ext cx="3312673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 {(1,2),(3,4)}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((5,6))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22432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53827" y="1941526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{2, 3}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784134" y="1857103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67030" y="1653518"/>
            <a:ext cx="3312673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a={1,2,3}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a.discard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8235" y="878596"/>
            <a:ext cx="777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Arial" panose="020B0604020202020204" pitchFamily="34" charset="0"/>
              </a:rPr>
              <a:t>set_name.discard</a:t>
            </a:r>
            <a:r>
              <a:rPr lang="en-US" altLang="ko-KR" dirty="0" smtClean="0">
                <a:latin typeface="Arial" panose="020B0604020202020204" pitchFamily="34" charset="0"/>
              </a:rPr>
              <a:t>(  ) </a:t>
            </a:r>
            <a:r>
              <a:rPr lang="ko-KR" altLang="en-US" dirty="0" smtClean="0">
                <a:latin typeface="Arial" panose="020B0604020202020204" pitchFamily="34" charset="0"/>
              </a:rPr>
              <a:t>또는 </a:t>
            </a:r>
            <a:r>
              <a:rPr lang="en-US" altLang="ko-KR" dirty="0" err="1" smtClean="0">
                <a:latin typeface="Arial" panose="020B0604020202020204" pitchFamily="34" charset="0"/>
              </a:rPr>
              <a:t>set_name.remove</a:t>
            </a:r>
            <a:r>
              <a:rPr lang="en-US" altLang="ko-KR" dirty="0" smtClean="0">
                <a:latin typeface="Arial" panose="020B0604020202020204" pitchFamily="34" charset="0"/>
              </a:rPr>
              <a:t>( ):  </a:t>
            </a:r>
            <a:r>
              <a:rPr lang="ko-KR" altLang="en-US" dirty="0" smtClean="0">
                <a:latin typeface="Arial" panose="020B0604020202020204" pitchFamily="34" charset="0"/>
              </a:rPr>
              <a:t>괄호 내에는 원소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28992" y="4279674"/>
            <a:ext cx="3186793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 . .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4}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5784134" y="4462716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67029" y="4279674"/>
            <a:ext cx="3312674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a={1,2,3}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a.discard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fi-FI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8235" y="3494389"/>
            <a:ext cx="9576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Arial" panose="020B0604020202020204" pitchFamily="34" charset="0"/>
              </a:rPr>
              <a:t>discard</a:t>
            </a:r>
            <a:r>
              <a:rPr lang="ko-KR" altLang="en-US" dirty="0" smtClean="0">
                <a:latin typeface="Arial" panose="020B0604020202020204" pitchFamily="34" charset="0"/>
              </a:rPr>
              <a:t>는 </a:t>
            </a:r>
            <a:r>
              <a:rPr lang="en-US" altLang="ko-KR" dirty="0" smtClean="0">
                <a:latin typeface="Arial" panose="020B0604020202020204" pitchFamily="34" charset="0"/>
              </a:rPr>
              <a:t>set </a:t>
            </a:r>
            <a:r>
              <a:rPr lang="ko-KR" altLang="en-US" dirty="0" smtClean="0">
                <a:latin typeface="Arial" panose="020B0604020202020204" pitchFamily="34" charset="0"/>
              </a:rPr>
              <a:t>내에 원소가 없어도 가능</a:t>
            </a:r>
            <a:r>
              <a:rPr lang="en-US" altLang="ko-KR" dirty="0" smtClean="0">
                <a:latin typeface="Arial" panose="020B0604020202020204" pitchFamily="34" charset="0"/>
              </a:rPr>
              <a:t>. remove</a:t>
            </a:r>
            <a:r>
              <a:rPr lang="ko-KR" altLang="en-US" dirty="0" smtClean="0">
                <a:latin typeface="Arial" panose="020B0604020202020204" pitchFamily="34" charset="0"/>
              </a:rPr>
              <a:t>는 원소가 없을 경우 </a:t>
            </a:r>
            <a:r>
              <a:rPr lang="en-US" altLang="ko-KR" dirty="0" smtClean="0">
                <a:latin typeface="Arial" panose="020B0604020202020204" pitchFamily="34" charset="0"/>
              </a:rPr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4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15083" y="3107253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4}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4}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011621" y="3022831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3928" y="1899315"/>
            <a:ext cx="4514456" cy="25545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a={1,2,3,4,5}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b=set( 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x not in {3,5}: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b.add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a={1,2,3,4,5}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a={x for x in a if x not in {3,5}}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8235" y="878596"/>
            <a:ext cx="777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Arial" panose="020B0604020202020204" pitchFamily="34" charset="0"/>
              </a:rPr>
              <a:t>여러 개의 원소를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40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15083" y="2360979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134992" y="2276556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3928" y="1899315"/>
            <a:ext cx="4514456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b={3,4,5}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a|b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116647"/>
            <a:ext cx="1285929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union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65386" y="4771715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{3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{3}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203950" y="4905047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3928" y="4540883"/>
            <a:ext cx="4514456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b={3,4,5}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&amp; b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686" y="3758215"/>
            <a:ext cx="210666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intersection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82339" y="327053"/>
            <a:ext cx="2583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Arial" panose="020B0604020202020204" pitchFamily="34" charset="0"/>
              </a:rPr>
              <a:t>set operation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15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96337" y="1730066"/>
            <a:ext cx="5854048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class House: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color = None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area = None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price(self):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self.unitPrice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self.area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house1 = House()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house1.color="red"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house1.unitPrice = 100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house1.area=50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color is ", house1.color)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price is ", house1.price())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5663" y="2148517"/>
            <a:ext cx="2117887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속성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(attribute)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왼쪽 중괄호 17"/>
          <p:cNvSpPr/>
          <p:nvPr/>
        </p:nvSpPr>
        <p:spPr>
          <a:xfrm>
            <a:off x="3638965" y="2148517"/>
            <a:ext cx="457372" cy="660881"/>
          </a:xfrm>
          <a:prstGeom prst="leftBrace">
            <a:avLst>
              <a:gd name="adj1" fmla="val 13990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95663" y="457200"/>
            <a:ext cx="24625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클래스의 구조</a:t>
            </a:r>
          </a:p>
        </p:txBody>
      </p:sp>
      <p:sp>
        <p:nvSpPr>
          <p:cNvPr id="14" name="왼쪽 중괄호 13"/>
          <p:cNvSpPr/>
          <p:nvPr/>
        </p:nvSpPr>
        <p:spPr>
          <a:xfrm>
            <a:off x="3705036" y="3097747"/>
            <a:ext cx="391301" cy="589998"/>
          </a:xfrm>
          <a:prstGeom prst="leftBrace">
            <a:avLst>
              <a:gd name="adj1" fmla="val 13990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95663" y="3101113"/>
            <a:ext cx="2340705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메소드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(method)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2543" y="722268"/>
            <a:ext cx="1808508" cy="5773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클래스 이름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5301568" y="1196502"/>
            <a:ext cx="792623" cy="60420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64331" y="3976094"/>
            <a:ext cx="2116285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인스탄스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생성</a:t>
            </a:r>
          </a:p>
        </p:txBody>
      </p:sp>
      <p:cxnSp>
        <p:nvCxnSpPr>
          <p:cNvPr id="24" name="직선 화살표 연결선 23"/>
          <p:cNvCxnSpPr>
            <a:stCxn id="22" idx="3"/>
          </p:cNvCxnSpPr>
          <p:nvPr/>
        </p:nvCxnSpPr>
        <p:spPr>
          <a:xfrm flipV="1">
            <a:off x="3480616" y="4105072"/>
            <a:ext cx="647053" cy="19418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35"/>
    </mc:Choice>
    <mc:Fallback xmlns="">
      <p:transition spd="slow" advTm="701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136" x="2832100" y="3987800"/>
          <p14:tracePt t="11273" x="2825750" y="3987800"/>
          <p14:tracePt t="11280" x="2819400" y="3987800"/>
          <p14:tracePt t="11288" x="2813050" y="3987800"/>
          <p14:tracePt t="11301" x="2806700" y="3987800"/>
          <p14:tracePt t="11318" x="2787650" y="3987800"/>
          <p14:tracePt t="11335" x="2762250" y="3987800"/>
          <p14:tracePt t="11353" x="2724150" y="3987800"/>
          <p14:tracePt t="11368" x="2692400" y="3987800"/>
          <p14:tracePt t="11385" x="2647950" y="3994150"/>
          <p14:tracePt t="11402" x="2590800" y="3994150"/>
          <p14:tracePt t="11429" x="2482850" y="3994150"/>
          <p14:tracePt t="11435" x="2438400" y="3994150"/>
          <p14:tracePt t="11451" x="2374900" y="3994150"/>
          <p14:tracePt t="11468" x="2317750" y="3994150"/>
          <p14:tracePt t="11486" x="2266950" y="3987800"/>
          <p14:tracePt t="11501" x="2190750" y="3968750"/>
          <p14:tracePt t="11518" x="2095500" y="3949700"/>
          <p14:tracePt t="11535" x="2032000" y="3943350"/>
          <p14:tracePt t="11553" x="1949450" y="3917950"/>
          <p14:tracePt t="11568" x="1885950" y="3886200"/>
          <p14:tracePt t="11586" x="1822450" y="3848100"/>
          <p14:tracePt t="11602" x="1746250" y="3810000"/>
          <p14:tracePt t="11619" x="1663700" y="3759200"/>
          <p14:tracePt t="11635" x="1581150" y="3721100"/>
          <p14:tracePt t="11652" x="1536700" y="3702050"/>
          <p14:tracePt t="11668" x="1504950" y="3676650"/>
          <p14:tracePt t="11686" x="1473200" y="3657600"/>
          <p14:tracePt t="11702" x="1428750" y="3619500"/>
          <p14:tracePt t="11719" x="1384300" y="3549650"/>
          <p14:tracePt t="11736" x="1327150" y="3467100"/>
          <p14:tracePt t="11753" x="1308100" y="3429000"/>
          <p14:tracePt t="11768" x="1301750" y="3378200"/>
          <p14:tracePt t="11785" x="1295400" y="3321050"/>
          <p14:tracePt t="11802" x="1295400" y="3251200"/>
          <p14:tracePt t="11819" x="1295400" y="3175000"/>
          <p14:tracePt t="11835" x="1295400" y="3092450"/>
          <p14:tracePt t="11852" x="1295400" y="3028950"/>
          <p14:tracePt t="11868" x="1308100" y="2984500"/>
          <p14:tracePt t="11886" x="1327150" y="2940050"/>
          <p14:tracePt t="11902" x="1352550" y="2908300"/>
          <p14:tracePt t="11918" x="1390650" y="2870200"/>
          <p14:tracePt t="11935" x="1435100" y="2838450"/>
          <p14:tracePt t="11936" x="1466850" y="2819400"/>
          <p14:tracePt t="11953" x="1543050" y="2781300"/>
          <p14:tracePt t="11968" x="1638300" y="2736850"/>
          <p14:tracePt t="11986" x="1714500" y="2705100"/>
          <p14:tracePt t="12002" x="1765300" y="2686050"/>
          <p14:tracePt t="12019" x="1847850" y="2673350"/>
          <p14:tracePt t="12035" x="1962150" y="2667000"/>
          <p14:tracePt t="12052" x="2095500" y="2647950"/>
          <p14:tracePt t="12069" x="2222500" y="2628900"/>
          <p14:tracePt t="12087" x="2343150" y="2616200"/>
          <p14:tracePt t="12102" x="2406650" y="2616200"/>
          <p14:tracePt t="12119" x="2451100" y="2616200"/>
          <p14:tracePt t="12136" x="2584450" y="2679700"/>
          <p14:tracePt t="12153" x="2724150" y="2743200"/>
          <p14:tracePt t="12169" x="2876550" y="2781300"/>
          <p14:tracePt t="12185" x="2978150" y="2813050"/>
          <p14:tracePt t="12202" x="3028950" y="2832100"/>
          <p14:tracePt t="12220" x="3060700" y="2857500"/>
          <p14:tracePt t="12235" x="3105150" y="2921000"/>
          <p14:tracePt t="12252" x="3155950" y="3003550"/>
          <p14:tracePt t="12269" x="3213100" y="3092450"/>
          <p14:tracePt t="12287" x="3257550" y="3194050"/>
          <p14:tracePt t="12302" x="3289300" y="3276600"/>
          <p14:tracePt t="12319" x="3289300" y="3359150"/>
          <p14:tracePt t="12320" x="3289300" y="3397250"/>
          <p14:tracePt t="12335" x="3295650" y="3441700"/>
          <p14:tracePt t="12354" x="3295650" y="3594100"/>
          <p14:tracePt t="12369" x="3295650" y="3708400"/>
          <p14:tracePt t="12386" x="3295650" y="3790950"/>
          <p14:tracePt t="12403" x="3289300" y="3829050"/>
          <p14:tracePt t="12420" x="3276600" y="3860800"/>
          <p14:tracePt t="12436" x="3263900" y="3886200"/>
          <p14:tracePt t="12452" x="3244850" y="3924300"/>
          <p14:tracePt t="12469" x="3219450" y="3962400"/>
          <p14:tracePt t="12487" x="3200400" y="4000500"/>
          <p14:tracePt t="12502" x="3168650" y="4032250"/>
          <p14:tracePt t="12519" x="3136900" y="4057650"/>
          <p14:tracePt t="12536" x="3073400" y="4089400"/>
          <p14:tracePt t="12554" x="3041650" y="4108450"/>
          <p14:tracePt t="12569" x="3009900" y="4114800"/>
          <p14:tracePt t="12586" x="2984500" y="4121150"/>
          <p14:tracePt t="12603" x="2971800" y="4127500"/>
          <p14:tracePt t="12621" x="2959100" y="4127500"/>
          <p14:tracePt t="12636" x="2927350" y="4127500"/>
          <p14:tracePt t="12653" x="2889250" y="4089400"/>
          <p14:tracePt t="12669" x="2825750" y="4013200"/>
          <p14:tracePt t="12687" x="2781300" y="3962400"/>
          <p14:tracePt t="12703" x="2736850" y="3898900"/>
          <p14:tracePt t="12720" x="2698750" y="3829050"/>
          <p14:tracePt t="12736" x="2673350" y="3740150"/>
          <p14:tracePt t="12754" x="2635250" y="3638550"/>
          <p14:tracePt t="12770" x="2590800" y="3543300"/>
          <p14:tracePt t="12786" x="2546350" y="3448050"/>
          <p14:tracePt t="12803" x="2501900" y="3359150"/>
          <p14:tracePt t="12820" x="2476500" y="3314700"/>
          <p14:tracePt t="12836" x="2463800" y="3302000"/>
          <p14:tracePt t="12853" x="2451100" y="3276600"/>
          <p14:tracePt t="12870" x="2444750" y="3257550"/>
          <p14:tracePt t="12887" x="2419350" y="3225800"/>
          <p14:tracePt t="12888" x="2406650" y="3219450"/>
          <p14:tracePt t="12903" x="2400300" y="3213100"/>
          <p14:tracePt t="12920" x="2374900" y="3194050"/>
          <p14:tracePt t="12921" x="2368550" y="3181350"/>
          <p14:tracePt t="12936" x="2343150" y="3162300"/>
          <p14:tracePt t="12954" x="2336800" y="3162300"/>
          <p14:tracePt t="12969" x="2330450" y="3155950"/>
          <p14:tracePt t="12992" x="2324100" y="3149600"/>
          <p14:tracePt t="13003" x="2317750" y="3149600"/>
          <p14:tracePt t="13021" x="2286000" y="3136900"/>
          <p14:tracePt t="13036" x="2266950" y="3130550"/>
          <p14:tracePt t="13053" x="2254250" y="3130550"/>
          <p14:tracePt t="13153" x="2247900" y="3130550"/>
          <p14:tracePt t="13168" x="2241550" y="3130550"/>
          <p14:tracePt t="13553" x="2254250" y="3130550"/>
          <p14:tracePt t="13560" x="2273300" y="3130550"/>
          <p14:tracePt t="13570" x="2279650" y="3130550"/>
          <p14:tracePt t="13587" x="2311400" y="3130550"/>
          <p14:tracePt t="13604" x="2330450" y="3130550"/>
          <p14:tracePt t="13621" x="2343150" y="3130550"/>
          <p14:tracePt t="13637" x="2349500" y="3130550"/>
          <p14:tracePt t="13653" x="2362200" y="3130550"/>
          <p14:tracePt t="13670" x="2381250" y="3130550"/>
          <p14:tracePt t="13688" x="2457450" y="3149600"/>
          <p14:tracePt t="13704" x="2476500" y="3149600"/>
          <p14:tracePt t="13720" x="2559050" y="3162300"/>
          <p14:tracePt t="13737" x="2590800" y="3162300"/>
          <p14:tracePt t="13755" x="2616200" y="3162300"/>
          <p14:tracePt t="13771" x="2635250" y="3162300"/>
          <p14:tracePt t="13788" x="2686050" y="3162300"/>
          <p14:tracePt t="13804" x="2749550" y="3168650"/>
          <p14:tracePt t="13821" x="2838450" y="3187700"/>
          <p14:tracePt t="13837" x="2908300" y="3187700"/>
          <p14:tracePt t="13854" x="2952750" y="3187700"/>
          <p14:tracePt t="13871" x="2984500" y="3187700"/>
          <p14:tracePt t="13889" x="3048000" y="3187700"/>
          <p14:tracePt t="13904" x="3086100" y="3187700"/>
          <p14:tracePt t="13904" x="3136900" y="3187700"/>
          <p14:tracePt t="13921" x="3238500" y="3200400"/>
          <p14:tracePt t="13937" x="3346450" y="3206750"/>
          <p14:tracePt t="13954" x="3422650" y="3206750"/>
          <p14:tracePt t="13970" x="3448050" y="3206750"/>
          <p14:tracePt t="13987" x="3460750" y="3206750"/>
          <p14:tracePt t="14004" x="3467100" y="3206750"/>
          <p14:tracePt t="14022" x="3486150" y="3206750"/>
          <p14:tracePt t="14037" x="3536950" y="3200400"/>
          <p14:tracePt t="14054" x="3587750" y="3187700"/>
          <p14:tracePt t="14071" x="3619500" y="3181350"/>
          <p14:tracePt t="14089" x="3632200" y="3181350"/>
          <p14:tracePt t="14233" x="3638550" y="3175000"/>
          <p14:tracePt t="14241" x="3657600" y="3162300"/>
          <p14:tracePt t="14249" x="3663950" y="3162300"/>
          <p14:tracePt t="14257" x="3663950" y="3155950"/>
          <p14:tracePt t="14271" x="3676650" y="3149600"/>
          <p14:tracePt t="14321" x="3683000" y="3143250"/>
          <p14:tracePt t="15137" x="3638550" y="3143250"/>
          <p14:tracePt t="15144" x="3594100" y="3143250"/>
          <p14:tracePt t="15155" x="3530600" y="3143250"/>
          <p14:tracePt t="15172" x="3429000" y="3143250"/>
          <p14:tracePt t="15188" x="3295650" y="3143250"/>
          <p14:tracePt t="15207" x="3181350" y="3143250"/>
          <p14:tracePt t="15222" x="3048000" y="3143250"/>
          <p14:tracePt t="15239" x="2895600" y="3143250"/>
          <p14:tracePt t="15256" x="2736850" y="3143250"/>
          <p14:tracePt t="15257" x="2660650" y="3143250"/>
          <p14:tracePt t="15273" x="2495550" y="3143250"/>
          <p14:tracePt t="15288" x="2349500" y="3143250"/>
          <p14:tracePt t="15305" x="2260600" y="3143250"/>
          <p14:tracePt t="15322" x="2203450" y="3143250"/>
          <p14:tracePt t="15339" x="2152650" y="3149600"/>
          <p14:tracePt t="15355" x="2076450" y="3155950"/>
          <p14:tracePt t="15372" x="2000250" y="3162300"/>
          <p14:tracePt t="15389" x="1885950" y="3162300"/>
          <p14:tracePt t="15406" x="1765300" y="3162300"/>
          <p14:tracePt t="15422" x="1708150" y="3168650"/>
          <p14:tracePt t="15439" x="1701800" y="3168650"/>
          <p14:tracePt t="15473" x="1701800" y="3175000"/>
          <p14:tracePt t="15488" x="1695450" y="3175000"/>
          <p14:tracePt t="15496" x="1689100" y="3175000"/>
          <p14:tracePt t="15505" x="1670050" y="3175000"/>
          <p14:tracePt t="15522" x="1631950" y="3181350"/>
          <p14:tracePt t="15539" x="1606550" y="3187700"/>
          <p14:tracePt t="15556" x="1568450" y="3194050"/>
          <p14:tracePt t="15572" x="1530350" y="3194050"/>
          <p14:tracePt t="15589" x="1504950" y="3194050"/>
          <p14:tracePt t="15605" x="1479550" y="3194050"/>
          <p14:tracePt t="15623" x="1466850" y="3194050"/>
          <p14:tracePt t="16065" x="1473200" y="3194050"/>
          <p14:tracePt t="16081" x="1485900" y="3187700"/>
          <p14:tracePt t="16097" x="1492250" y="3187700"/>
          <p14:tracePt t="16105" x="1498600" y="3187700"/>
          <p14:tracePt t="16120" x="1504950" y="3181350"/>
          <p14:tracePt t="16137" x="1524000" y="3181350"/>
          <p14:tracePt t="16145" x="1543050" y="3175000"/>
          <p14:tracePt t="16156" x="1568450" y="3175000"/>
          <p14:tracePt t="16173" x="1689100" y="3175000"/>
          <p14:tracePt t="16190" x="1924050" y="3175000"/>
          <p14:tracePt t="16207" x="2247900" y="3175000"/>
          <p14:tracePt t="16223" x="2698750" y="3175000"/>
          <p14:tracePt t="16239" x="3263900" y="3175000"/>
          <p14:tracePt t="16240" x="3644900" y="3175000"/>
          <p14:tracePt t="16256" x="4527550" y="3175000"/>
          <p14:tracePt t="16274" x="5581650" y="3175000"/>
          <p14:tracePt t="16290" x="6534150" y="3175000"/>
          <p14:tracePt t="16306" x="7308850" y="3175000"/>
          <p14:tracePt t="16323" x="7816850" y="3162300"/>
          <p14:tracePt t="16340" x="8166100" y="3162300"/>
          <p14:tracePt t="16356" x="8337550" y="3162300"/>
          <p14:tracePt t="16373" x="8458200" y="3162300"/>
          <p14:tracePt t="16390" x="8559800" y="3162300"/>
          <p14:tracePt t="16407" x="8661400" y="3162300"/>
          <p14:tracePt t="16423" x="8724900" y="3162300"/>
          <p14:tracePt t="16440" x="8731250" y="3162300"/>
          <p14:tracePt t="16497" x="8737600" y="3162300"/>
          <p14:tracePt t="16505" x="8763000" y="3175000"/>
          <p14:tracePt t="16512" x="8782050" y="3187700"/>
          <p14:tracePt t="16523" x="8794750" y="3194050"/>
          <p14:tracePt t="16540" x="8801100" y="3200400"/>
          <p14:tracePt t="16705" x="8807450" y="3200400"/>
          <p14:tracePt t="16712" x="8813800" y="3200400"/>
          <p14:tracePt t="16723" x="8826500" y="3200400"/>
          <p14:tracePt t="16740" x="8851900" y="3194050"/>
          <p14:tracePt t="16757" x="8896350" y="3162300"/>
          <p14:tracePt t="16774" x="8934450" y="3143250"/>
          <p14:tracePt t="16790" x="9017000" y="3136900"/>
          <p14:tracePt t="16807" x="9124950" y="3136900"/>
          <p14:tracePt t="16823" x="9201150" y="3136900"/>
          <p14:tracePt t="16841" x="9251950" y="3124200"/>
          <p14:tracePt t="17241" x="9251950" y="3117850"/>
          <p14:tracePt t="17257" x="9245600" y="3117850"/>
          <p14:tracePt t="17265" x="9239250" y="3117850"/>
          <p14:tracePt t="17274" x="9226550" y="3105150"/>
          <p14:tracePt t="17290" x="9207500" y="3105150"/>
          <p14:tracePt t="17307" x="9169400" y="3092450"/>
          <p14:tracePt t="17325" x="9156700" y="3086100"/>
          <p14:tracePt t="17341" x="9150350" y="3086100"/>
          <p14:tracePt t="17377" x="9144000" y="3079750"/>
          <p14:tracePt t="17385" x="9131300" y="3060700"/>
          <p14:tracePt t="17392" x="9124950" y="3048000"/>
          <p14:tracePt t="17407" x="9118600" y="3041650"/>
          <p14:tracePt t="17424" x="9112250" y="3022600"/>
          <p14:tracePt t="17440" x="9112250" y="3009900"/>
          <p14:tracePt t="17458" x="9112250" y="2997200"/>
          <p14:tracePt t="17474" x="9112250" y="2984500"/>
          <p14:tracePt t="17491" x="9112250" y="2965450"/>
          <p14:tracePt t="17507" x="9112250" y="2940050"/>
          <p14:tracePt t="17525" x="9112250" y="2927350"/>
          <p14:tracePt t="17540" x="9112250" y="2908300"/>
          <p14:tracePt t="17557" x="9112250" y="2882900"/>
          <p14:tracePt t="17574" x="9118600" y="2851150"/>
          <p14:tracePt t="17592" x="9131300" y="2832100"/>
          <p14:tracePt t="17608" x="9144000" y="2819400"/>
          <p14:tracePt t="17609" x="9156700" y="2813050"/>
          <p14:tracePt t="17624" x="9169400" y="2800350"/>
          <p14:tracePt t="17641" x="9226550" y="2762250"/>
          <p14:tracePt t="17658" x="9264650" y="2736850"/>
          <p14:tracePt t="17674" x="9321800" y="2705100"/>
          <p14:tracePt t="17691" x="9436100" y="2667000"/>
          <p14:tracePt t="17707" x="9569450" y="2660650"/>
          <p14:tracePt t="17725" x="9721850" y="2660650"/>
          <p14:tracePt t="17741" x="9842500" y="2654300"/>
          <p14:tracePt t="17758" x="9912350" y="2654300"/>
          <p14:tracePt t="17774" x="9956800" y="2654300"/>
          <p14:tracePt t="17792" x="9988550" y="2654300"/>
          <p14:tracePt t="17807" x="10058400" y="2686050"/>
          <p14:tracePt t="17809" x="10090150" y="2692400"/>
          <p14:tracePt t="17824" x="10128250" y="2717800"/>
          <p14:tracePt t="17841" x="10204450" y="2749550"/>
          <p14:tracePt t="17859" x="10217150" y="2755900"/>
          <p14:tracePt t="17874" x="10223500" y="2781300"/>
          <p14:tracePt t="17891" x="10236200" y="2819400"/>
          <p14:tracePt t="17908" x="10248900" y="2857500"/>
          <p14:tracePt t="17926" x="10255250" y="2889250"/>
          <p14:tracePt t="17941" x="10255250" y="2921000"/>
          <p14:tracePt t="17958" x="10255250" y="2940050"/>
          <p14:tracePt t="17974" x="10255250" y="2952750"/>
          <p14:tracePt t="17992" x="10248900" y="2965450"/>
          <p14:tracePt t="17992" x="10236200" y="2984500"/>
          <p14:tracePt t="18008" x="10229850" y="3003550"/>
          <p14:tracePt t="18025" x="10185400" y="3048000"/>
          <p14:tracePt t="18041" x="10160000" y="3079750"/>
          <p14:tracePt t="18059" x="10128250" y="3098800"/>
          <p14:tracePt t="18074" x="10096500" y="3117850"/>
          <p14:tracePt t="18091" x="10052050" y="3130550"/>
          <p14:tracePt t="18108" x="10026650" y="3136900"/>
          <p14:tracePt t="18125" x="10001250" y="3149600"/>
          <p14:tracePt t="18141" x="9969500" y="3162300"/>
          <p14:tracePt t="18158" x="9925050" y="3168650"/>
          <p14:tracePt t="18175" x="9880600" y="3175000"/>
          <p14:tracePt t="18192" x="9829800" y="3175000"/>
          <p14:tracePt t="18192" x="9810750" y="3175000"/>
          <p14:tracePt t="18208" x="9785350" y="3175000"/>
          <p14:tracePt t="18225" x="9696450" y="3194050"/>
          <p14:tracePt t="18241" x="9645650" y="3194050"/>
          <p14:tracePt t="18259" x="9594850" y="3200400"/>
          <p14:tracePt t="18275" x="9544050" y="3200400"/>
          <p14:tracePt t="18292" x="9480550" y="3200400"/>
          <p14:tracePt t="18308" x="9429750" y="3200400"/>
          <p14:tracePt t="18326" x="9366250" y="3187700"/>
          <p14:tracePt t="18341" x="9309100" y="3168650"/>
          <p14:tracePt t="18359" x="9251950" y="3155950"/>
          <p14:tracePt t="18375" x="9194800" y="3136900"/>
          <p14:tracePt t="18392" x="9169400" y="3130550"/>
          <p14:tracePt t="18393" x="9156700" y="3124200"/>
          <p14:tracePt t="18409" x="9150350" y="3124200"/>
          <p14:tracePt t="18425" x="9137650" y="3117850"/>
          <p14:tracePt t="18442" x="9131300" y="3105150"/>
          <p14:tracePt t="18459" x="9112250" y="3073400"/>
          <p14:tracePt t="18475" x="9099550" y="3028950"/>
          <p14:tracePt t="18491" x="9086850" y="2984500"/>
          <p14:tracePt t="18508" x="9086850" y="2952750"/>
          <p14:tracePt t="18526" x="9086850" y="2921000"/>
          <p14:tracePt t="18542" x="9086850" y="2889250"/>
          <p14:tracePt t="18558" x="9099550" y="2851150"/>
          <p14:tracePt t="18575" x="9150350" y="2794000"/>
          <p14:tracePt t="18592" x="9251950" y="2717800"/>
          <p14:tracePt t="18609" x="9340850" y="2692400"/>
          <p14:tracePt t="18625" x="9429750" y="2673350"/>
          <p14:tracePt t="18642" x="9531350" y="2667000"/>
          <p14:tracePt t="18659" x="9626600" y="2667000"/>
          <p14:tracePt t="18675" x="9709150" y="2667000"/>
          <p14:tracePt t="18692" x="9779000" y="2667000"/>
          <p14:tracePt t="18708" x="9842500" y="2667000"/>
          <p14:tracePt t="18726" x="9912350" y="2679700"/>
          <p14:tracePt t="18742" x="10001250" y="2724150"/>
          <p14:tracePt t="18758" x="10090150" y="2768600"/>
          <p14:tracePt t="18775" x="10147300" y="2794000"/>
          <p14:tracePt t="18793" x="10160000" y="2800350"/>
          <p14:tracePt t="18825" x="10166350" y="2800350"/>
          <p14:tracePt t="18833" x="10166350" y="2806700"/>
          <p14:tracePt t="18849" x="10172700" y="2813050"/>
          <p14:tracePt t="18859" x="10172700" y="2819400"/>
          <p14:tracePt t="18875" x="10172700" y="2832100"/>
          <p14:tracePt t="18892" x="10172700" y="2857500"/>
          <p14:tracePt t="18908" x="10172700" y="2882900"/>
          <p14:tracePt t="18926" x="10166350" y="2914650"/>
          <p14:tracePt t="18942" x="10147300" y="2946400"/>
          <p14:tracePt t="18959" x="10128250" y="2978150"/>
          <p14:tracePt t="18975" x="10121900" y="3003550"/>
          <p14:tracePt t="18993" x="10090150" y="3035300"/>
          <p14:tracePt t="19009" x="10071100" y="3054350"/>
          <p14:tracePt t="19025" x="10064750" y="3073400"/>
          <p14:tracePt t="19042" x="10045700" y="3086100"/>
          <p14:tracePt t="19060" x="10033000" y="3098800"/>
          <p14:tracePt t="19090" x="10026650" y="3105150"/>
          <p14:tracePt t="19105" x="10020300" y="3111500"/>
          <p14:tracePt t="19113" x="10001250" y="3111500"/>
          <p14:tracePt t="19126" x="9994900" y="3111500"/>
          <p14:tracePt t="19143" x="9956800" y="3130550"/>
          <p14:tracePt t="19159" x="9937750" y="3136900"/>
          <p14:tracePt t="19176" x="9918700" y="3143250"/>
          <p14:tracePt t="19193" x="9874250" y="3149600"/>
          <p14:tracePt t="19209" x="9810750" y="3155950"/>
          <p14:tracePt t="19226" x="9734550" y="3155950"/>
          <p14:tracePt t="19242" x="9658350" y="3155950"/>
          <p14:tracePt t="19260" x="9613900" y="3155950"/>
          <p14:tracePt t="19275" x="9594850" y="3155950"/>
          <p14:tracePt t="19292" x="9588500" y="3155950"/>
          <p14:tracePt t="19309" x="9582150" y="3155950"/>
          <p14:tracePt t="19327" x="9563100" y="3155950"/>
          <p14:tracePt t="19342" x="9544050" y="3155950"/>
          <p14:tracePt t="19359" x="9537700" y="3155950"/>
          <p14:tracePt t="19441" x="9531350" y="3155950"/>
          <p14:tracePt t="19545" x="9518650" y="3162300"/>
          <p14:tracePt t="19553" x="9474200" y="3162300"/>
          <p14:tracePt t="19561" x="9410700" y="3162300"/>
          <p14:tracePt t="19576" x="9309100" y="3162300"/>
          <p14:tracePt t="19577" x="9150350" y="3162300"/>
          <p14:tracePt t="19592" x="8928100" y="3162300"/>
          <p14:tracePt t="19610" x="7981950" y="3168650"/>
          <p14:tracePt t="19627" x="7251700" y="3168650"/>
          <p14:tracePt t="19643" x="6540500" y="3213100"/>
          <p14:tracePt t="19659" x="5829300" y="3289300"/>
          <p14:tracePt t="19676" x="5149850" y="3384550"/>
          <p14:tracePt t="19694" x="4508500" y="3441700"/>
          <p14:tracePt t="19709" x="3962400" y="3448050"/>
          <p14:tracePt t="19726" x="3670300" y="3473450"/>
          <p14:tracePt t="19743" x="3536950" y="3486150"/>
          <p14:tracePt t="19760" x="3454400" y="3498850"/>
          <p14:tracePt t="19761" x="3429000" y="3505200"/>
          <p14:tracePt t="19776" x="3409950" y="3505200"/>
          <p14:tracePt t="19793" x="3365500" y="3511550"/>
          <p14:tracePt t="19809" x="3314700" y="3511550"/>
          <p14:tracePt t="19828" x="3257550" y="3511550"/>
          <p14:tracePt t="19843" x="3206750" y="3530600"/>
          <p14:tracePt t="19859" x="3181350" y="3530600"/>
          <p14:tracePt t="19876" x="3149600" y="3536950"/>
          <p14:tracePt t="19894" x="3117850" y="3543300"/>
          <p14:tracePt t="19910" x="3086100" y="3543300"/>
          <p14:tracePt t="19926" x="3054350" y="3543300"/>
          <p14:tracePt t="19943" x="2997200" y="3543300"/>
          <p14:tracePt t="19961" x="2895600" y="3543300"/>
          <p14:tracePt t="19976" x="2863850" y="3543300"/>
          <p14:tracePt t="19977" x="2825750" y="3543300"/>
          <p14:tracePt t="19993" x="2787650" y="3543300"/>
          <p14:tracePt t="20010" x="2730500" y="3543300"/>
          <p14:tracePt t="20027" x="2679700" y="3543300"/>
          <p14:tracePt t="20043" x="2628900" y="3543300"/>
          <p14:tracePt t="20059" x="2578100" y="3536950"/>
          <p14:tracePt t="20076" x="2508250" y="3524250"/>
          <p14:tracePt t="20094" x="2451100" y="3517900"/>
          <p14:tracePt t="20110" x="2425700" y="3511550"/>
          <p14:tracePt t="20145" x="2419350" y="3511550"/>
          <p14:tracePt t="20154" x="2400300" y="3505200"/>
          <p14:tracePt t="20161" x="2387600" y="3498850"/>
          <p14:tracePt t="20176" x="2362200" y="3492500"/>
          <p14:tracePt t="20193" x="2286000" y="3473450"/>
          <p14:tracePt t="20210" x="2273300" y="3473450"/>
          <p14:tracePt t="20313" x="2266950" y="3473450"/>
          <p14:tracePt t="20482" x="2266950" y="3467100"/>
          <p14:tracePt t="20489" x="2266950" y="3460750"/>
          <p14:tracePt t="20505" x="2273300" y="3454400"/>
          <p14:tracePt t="20521" x="2286000" y="3454400"/>
          <p14:tracePt t="20530" x="2292350" y="3454400"/>
          <p14:tracePt t="20544" x="2298700" y="3454400"/>
          <p14:tracePt t="20561" x="2324100" y="3454400"/>
          <p14:tracePt t="20577" x="2343150" y="3454400"/>
          <p14:tracePt t="20593" x="2400300" y="3454400"/>
          <p14:tracePt t="20610" x="2457450" y="3454400"/>
          <p14:tracePt t="20628" x="2527300" y="3454400"/>
          <p14:tracePt t="20643" x="2565400" y="3454400"/>
          <p14:tracePt t="20661" x="2571750" y="3454400"/>
          <p14:tracePt t="20682" x="2584450" y="3454400"/>
          <p14:tracePt t="20695" x="2603500" y="3454400"/>
          <p14:tracePt t="20710" x="2660650" y="3454400"/>
          <p14:tracePt t="20727" x="2743200" y="3454400"/>
          <p14:tracePt t="20744" x="2813050" y="3454400"/>
          <p14:tracePt t="20746" x="2838450" y="3454400"/>
          <p14:tracePt t="20762" x="2863850" y="3454400"/>
          <p14:tracePt t="20777" x="2882900" y="3454400"/>
          <p14:tracePt t="20794" x="2927350" y="3454400"/>
          <p14:tracePt t="20810" x="3016250" y="3454400"/>
          <p14:tracePt t="20828" x="3162300" y="3454400"/>
          <p14:tracePt t="20844" x="3333750" y="3454400"/>
          <p14:tracePt t="20860" x="3448050" y="3454400"/>
          <p14:tracePt t="20877" x="3505200" y="3441700"/>
          <p14:tracePt t="20895" x="3517900" y="3441700"/>
          <p14:tracePt t="20910" x="3524250" y="3435350"/>
          <p14:tracePt t="20927" x="3549650" y="3435350"/>
          <p14:tracePt t="20944" x="3606800" y="3435350"/>
          <p14:tracePt t="20962" x="3708400" y="3435350"/>
          <p14:tracePt t="20977" x="3740150" y="3435350"/>
          <p14:tracePt t="21041" x="3746500" y="3435350"/>
          <p14:tracePt t="21049" x="3759200" y="3435350"/>
          <p14:tracePt t="21060" x="3771900" y="3435350"/>
          <p14:tracePt t="21077" x="3790950" y="3435350"/>
          <p14:tracePt t="21130" x="3797300" y="3435350"/>
          <p14:tracePt t="21290" x="3797300" y="3429000"/>
          <p14:tracePt t="21305" x="3790950" y="3422650"/>
          <p14:tracePt t="21313" x="3784600" y="3422650"/>
          <p14:tracePt t="21327" x="3759200" y="3416300"/>
          <p14:tracePt t="21344" x="3702050" y="3409950"/>
          <p14:tracePt t="21345" x="3676650" y="3403600"/>
          <p14:tracePt t="21362" x="3606800" y="3397250"/>
          <p14:tracePt t="21377" x="3524250" y="3397250"/>
          <p14:tracePt t="21394" x="3454400" y="3397250"/>
          <p14:tracePt t="21411" x="3359150" y="3397250"/>
          <p14:tracePt t="21429" x="3244850" y="3397250"/>
          <p14:tracePt t="21444" x="3130550" y="3397250"/>
          <p14:tracePt t="21461" x="3060700" y="3397250"/>
          <p14:tracePt t="21478" x="3016250" y="3409950"/>
          <p14:tracePt t="21495" x="2959100" y="3422650"/>
          <p14:tracePt t="21511" x="2889250" y="3429000"/>
          <p14:tracePt t="21528" x="2781300" y="3441700"/>
          <p14:tracePt t="21544" x="2654300" y="3448050"/>
          <p14:tracePt t="21545" x="2597150" y="3448050"/>
          <p14:tracePt t="21562" x="2463800" y="3467100"/>
          <p14:tracePt t="21578" x="2381250" y="3467100"/>
          <p14:tracePt t="21594" x="2311400" y="3479800"/>
          <p14:tracePt t="21611" x="2273300" y="3479800"/>
          <p14:tracePt t="21629" x="2222500" y="3479800"/>
          <p14:tracePt t="21644" x="2146300" y="3479800"/>
          <p14:tracePt t="21661" x="2070100" y="3479800"/>
          <p14:tracePt t="21678" x="2000250" y="3479800"/>
          <p14:tracePt t="21696" x="1968500" y="3479800"/>
          <p14:tracePt t="21722" x="1962150" y="3479800"/>
          <p14:tracePt t="21729" x="1949450" y="3479800"/>
          <p14:tracePt t="21745" x="1936750" y="3479800"/>
          <p14:tracePt t="21762" x="1866900" y="3479800"/>
          <p14:tracePt t="21778" x="1809750" y="3479800"/>
          <p14:tracePt t="21795" x="1746250" y="3479800"/>
          <p14:tracePt t="21811" x="1701800" y="3479800"/>
          <p14:tracePt t="21829" x="1670050" y="3479800"/>
          <p14:tracePt t="21845" x="1644650" y="3479800"/>
          <p14:tracePt t="21861" x="1625600" y="3479800"/>
          <p14:tracePt t="21898" x="1619250" y="3479800"/>
          <p14:tracePt t="21914" x="1619250" y="3486150"/>
          <p14:tracePt t="21954" x="1625600" y="3486150"/>
          <p14:tracePt t="22114" x="1631950" y="3486150"/>
          <p14:tracePt t="22121" x="1638300" y="3479800"/>
          <p14:tracePt t="22129" x="1651000" y="3479800"/>
          <p14:tracePt t="22145" x="1714500" y="3473450"/>
          <p14:tracePt t="22162" x="1835150" y="3454400"/>
          <p14:tracePt t="22178" x="2051050" y="3422650"/>
          <p14:tracePt t="22196" x="2203450" y="3403600"/>
          <p14:tracePt t="22212" x="2241550" y="3390900"/>
          <p14:tracePt t="22242" x="2241550" y="3384550"/>
          <p14:tracePt t="22257" x="2228850" y="3384550"/>
          <p14:tracePt t="22265" x="2209800" y="3384550"/>
          <p14:tracePt t="22278" x="2197100" y="3384550"/>
          <p14:tracePt t="22295" x="2165350" y="3384550"/>
          <p14:tracePt t="22312" x="2114550" y="3384550"/>
          <p14:tracePt t="22330" x="1949450" y="3403600"/>
          <p14:tracePt t="22345" x="1828800" y="3403600"/>
          <p14:tracePt t="22362" x="1676400" y="3403600"/>
          <p14:tracePt t="22378" x="1543050" y="3403600"/>
          <p14:tracePt t="22396" x="1454150" y="3403600"/>
          <p14:tracePt t="22412" x="1428750" y="3409950"/>
          <p14:tracePt t="22429" x="1416050" y="3416300"/>
          <p14:tracePt t="22445" x="1409700" y="3416300"/>
          <p14:tracePt t="22463" x="1390650" y="3416300"/>
          <p14:tracePt t="22479" x="1371600" y="3416300"/>
          <p14:tracePt t="22495" x="1358900" y="3416300"/>
          <p14:tracePt t="22512" x="1346200" y="3416300"/>
          <p14:tracePt t="22593" x="1327150" y="3422650"/>
          <p14:tracePt t="22601" x="1289050" y="3429000"/>
          <p14:tracePt t="22613" x="1257300" y="3429000"/>
          <p14:tracePt t="22628" x="1200150" y="3441700"/>
          <p14:tracePt t="22645" x="1168400" y="3448050"/>
          <p14:tracePt t="22662" x="1155700" y="3454400"/>
          <p14:tracePt t="22680" x="1149350" y="3460750"/>
          <p14:tracePt t="22696" x="1136650" y="3460750"/>
          <p14:tracePt t="22712" x="1104900" y="3460750"/>
          <p14:tracePt t="22729" x="1041400" y="3460750"/>
          <p14:tracePt t="22746" x="1022350" y="3460750"/>
          <p14:tracePt t="22762" x="1009650" y="3460750"/>
          <p14:tracePt t="22779" x="1003300" y="3460750"/>
          <p14:tracePt t="22796" x="984250" y="3460750"/>
          <p14:tracePt t="22813" x="933450" y="3454400"/>
          <p14:tracePt t="22829" x="869950" y="3448050"/>
          <p14:tracePt t="22846" x="838200" y="3429000"/>
          <p14:tracePt t="22862" x="825500" y="3429000"/>
          <p14:tracePt t="22889" x="819150" y="3416300"/>
          <p14:tracePt t="22898" x="812800" y="3409950"/>
          <p14:tracePt t="22912" x="812800" y="3397250"/>
          <p14:tracePt t="22929" x="787400" y="3371850"/>
          <p14:tracePt t="22947" x="787400" y="3365500"/>
          <p14:tracePt t="22962" x="781050" y="3359150"/>
          <p14:tracePt t="22979" x="781050" y="3327400"/>
          <p14:tracePt t="22996" x="781050" y="3308350"/>
          <p14:tracePt t="23013" x="781050" y="3289300"/>
          <p14:tracePt t="23029" x="781050" y="3263900"/>
          <p14:tracePt t="23046" x="781050" y="3251200"/>
          <p14:tracePt t="23062" x="800100" y="3244850"/>
          <p14:tracePt t="23080" x="819150" y="3244850"/>
          <p14:tracePt t="23096" x="857250" y="3244850"/>
          <p14:tracePt t="23113" x="901700" y="3244850"/>
          <p14:tracePt t="23114" x="927100" y="3244850"/>
          <p14:tracePt t="23129" x="952500" y="3244850"/>
          <p14:tracePt t="23153" x="958850" y="3244850"/>
          <p14:tracePt t="23169" x="958850" y="3251200"/>
          <p14:tracePt t="23179" x="958850" y="3270250"/>
          <p14:tracePt t="23196" x="965200" y="3302000"/>
          <p14:tracePt t="23213" x="965200" y="3333750"/>
          <p14:tracePt t="23229" x="965200" y="3359150"/>
          <p14:tracePt t="23250" x="965200" y="3371850"/>
          <p14:tracePt t="23330" x="971550" y="3371850"/>
          <p14:tracePt t="23337" x="996950" y="3371850"/>
          <p14:tracePt t="23346" x="1054100" y="3359150"/>
          <p14:tracePt t="23363" x="1308100" y="3352800"/>
          <p14:tracePt t="23379" x="1841500" y="3352800"/>
          <p14:tracePt t="23396" x="2571750" y="3352800"/>
          <p14:tracePt t="23414" x="3206750" y="3352800"/>
          <p14:tracePt t="23429" x="3727450" y="3352800"/>
          <p14:tracePt t="23446" x="4152900" y="3352800"/>
          <p14:tracePt t="23463" x="4546600" y="3352800"/>
          <p14:tracePt t="23480" x="4914900" y="3352800"/>
          <p14:tracePt t="23481" x="5099050" y="3352800"/>
          <p14:tracePt t="23496" x="5308600" y="3352800"/>
          <p14:tracePt t="23513" x="5956300" y="3352800"/>
          <p14:tracePt t="23529" x="6324600" y="3352800"/>
          <p14:tracePt t="23547" x="6623050" y="3352800"/>
          <p14:tracePt t="23563" x="6991350" y="3352800"/>
          <p14:tracePt t="23580" x="7410450" y="3352800"/>
          <p14:tracePt t="23596" x="7848600" y="3352800"/>
          <p14:tracePt t="23614" x="8178800" y="3352800"/>
          <p14:tracePt t="23630" x="8350250" y="3352800"/>
          <p14:tracePt t="23646" x="8413750" y="3352800"/>
          <p14:tracePt t="23663" x="8426450" y="3346450"/>
          <p14:tracePt t="23681" x="8432800" y="3346450"/>
          <p14:tracePt t="23696" x="8464550" y="3346450"/>
          <p14:tracePt t="23713" x="8629650" y="3346450"/>
          <p14:tracePt t="23730" x="8743950" y="3346450"/>
          <p14:tracePt t="23747" x="8775700" y="3346450"/>
          <p14:tracePt t="23778" x="8782050" y="3346450"/>
          <p14:tracePt t="23786" x="8826500" y="3346450"/>
          <p14:tracePt t="23796" x="8877300" y="3346450"/>
          <p14:tracePt t="23814" x="9112250" y="3378200"/>
          <p14:tracePt t="23830" x="9417050" y="3403600"/>
          <p14:tracePt t="23847" x="9594850" y="3403600"/>
          <p14:tracePt t="23863" x="9639300" y="3403600"/>
          <p14:tracePt t="23881" x="9645650" y="3403600"/>
          <p14:tracePt t="24090" x="9645650" y="3397250"/>
          <p14:tracePt t="24138" x="9645650" y="3390900"/>
          <p14:tracePt t="24153" x="9639300" y="3390900"/>
          <p14:tracePt t="24162" x="9620250" y="3390900"/>
          <p14:tracePt t="24170" x="9607550" y="3390900"/>
          <p14:tracePt t="24180" x="9588500" y="3390900"/>
          <p14:tracePt t="24197" x="9556750" y="3390900"/>
          <p14:tracePt t="24214" x="9531350" y="3390900"/>
          <p14:tracePt t="24231" x="9525000" y="3390900"/>
          <p14:tracePt t="24247" x="9518650" y="3390900"/>
          <p14:tracePt t="24274" x="9512300" y="3390900"/>
          <p14:tracePt t="24282" x="9505950" y="3390900"/>
          <p14:tracePt t="24298" x="9467850" y="3390900"/>
          <p14:tracePt t="24314" x="9436100" y="3390900"/>
          <p14:tracePt t="24330" x="9417050" y="3390900"/>
          <p14:tracePt t="24386" x="9398000" y="3384550"/>
          <p14:tracePt t="24393" x="9385300" y="3378200"/>
          <p14:tracePt t="24401" x="9372600" y="3378200"/>
          <p14:tracePt t="24414" x="9353550" y="3365500"/>
          <p14:tracePt t="24430" x="9296400" y="3359150"/>
          <p14:tracePt t="24447" x="9258300" y="3340100"/>
          <p14:tracePt t="24465" x="9188450" y="3302000"/>
          <p14:tracePt t="24480" x="9175750" y="3295650"/>
          <p14:tracePt t="24497" x="9150350" y="3282950"/>
          <p14:tracePt t="24554" x="9144000" y="3276600"/>
          <p14:tracePt t="24562" x="9144000" y="3270250"/>
          <p14:tracePt t="24569" x="9137650" y="3257550"/>
          <p14:tracePt t="24580" x="9137650" y="3244850"/>
          <p14:tracePt t="24597" x="9137650" y="3219450"/>
          <p14:tracePt t="24614" x="9137650" y="3206750"/>
          <p14:tracePt t="24631" x="9137650" y="3187700"/>
          <p14:tracePt t="24647" x="9137650" y="3168650"/>
          <p14:tracePt t="24664" x="9144000" y="3155950"/>
          <p14:tracePt t="24682" x="9163050" y="3124200"/>
          <p14:tracePt t="24682" x="9175750" y="3111500"/>
          <p14:tracePt t="24698" x="9194800" y="3105150"/>
          <p14:tracePt t="24714" x="9232900" y="3098800"/>
          <p14:tracePt t="24731" x="9315450" y="3098800"/>
          <p14:tracePt t="24747" x="9429750" y="3098800"/>
          <p14:tracePt t="24765" x="9563100" y="3098800"/>
          <p14:tracePt t="24781" x="9652000" y="3098800"/>
          <p14:tracePt t="24797" x="9671050" y="3098800"/>
          <p14:tracePt t="24814" x="9677400" y="3092450"/>
          <p14:tracePt t="24850" x="9683750" y="3092450"/>
          <p14:tracePt t="24866" x="9696450" y="3092450"/>
          <p14:tracePt t="24873" x="9702800" y="3092450"/>
          <p14:tracePt t="24882" x="9709150" y="3098800"/>
          <p14:tracePt t="24899" x="9715500" y="3105150"/>
          <p14:tracePt t="24914" x="9715500" y="3111500"/>
          <p14:tracePt t="24931" x="9721850" y="3124200"/>
          <p14:tracePt t="24948" x="9721850" y="3136900"/>
          <p14:tracePt t="24965" x="9734550" y="3162300"/>
          <p14:tracePt t="24981" x="9734550" y="3175000"/>
          <p14:tracePt t="24998" x="9734550" y="3187700"/>
          <p14:tracePt t="25014" x="9734550" y="3200400"/>
          <p14:tracePt t="25032" x="9734550" y="3213100"/>
          <p14:tracePt t="25048" x="9728200" y="3232150"/>
          <p14:tracePt t="25064" x="9715500" y="3257550"/>
          <p14:tracePt t="25081" x="9709150" y="3270250"/>
          <p14:tracePt t="25099" x="9696450" y="3282950"/>
          <p14:tracePt t="25114" x="9683750" y="3295650"/>
          <p14:tracePt t="25131" x="9677400" y="3308350"/>
          <p14:tracePt t="25149" x="9664700" y="3314700"/>
          <p14:tracePt t="25166" x="9652000" y="3327400"/>
          <p14:tracePt t="25181" x="9639300" y="3340100"/>
          <p14:tracePt t="25198" x="9626600" y="3352800"/>
          <p14:tracePt t="25214" x="9620250" y="3352800"/>
          <p14:tracePt t="25232" x="9588500" y="3371850"/>
          <p14:tracePt t="25248" x="9569450" y="3378200"/>
          <p14:tracePt t="25265" x="9550400" y="3384550"/>
          <p14:tracePt t="25281" x="9512300" y="3397250"/>
          <p14:tracePt t="25299" x="9486900" y="3397250"/>
          <p14:tracePt t="25315" x="9461500" y="3409950"/>
          <p14:tracePt t="25331" x="9417050" y="3409950"/>
          <p14:tracePt t="25348" x="9366250" y="3409950"/>
          <p14:tracePt t="25366" x="9321800" y="3409950"/>
          <p14:tracePt t="25382" x="9283700" y="3409950"/>
          <p14:tracePt t="25398" x="9251950" y="3409950"/>
          <p14:tracePt t="25415" x="9213850" y="3409950"/>
          <p14:tracePt t="25432" x="9163050" y="3403600"/>
          <p14:tracePt t="25448" x="9124950" y="3390900"/>
          <p14:tracePt t="25465" x="9105900" y="3384550"/>
          <p14:tracePt t="25466" x="9099550" y="3384550"/>
          <p14:tracePt t="25498" x="9099550" y="3378200"/>
          <p14:tracePt t="25506" x="9093200" y="3371850"/>
          <p14:tracePt t="25521" x="9093200" y="3359150"/>
          <p14:tracePt t="25538" x="9086850" y="3352800"/>
          <p14:tracePt t="25548" x="9086850" y="3346450"/>
          <p14:tracePt t="25566" x="9086850" y="3333750"/>
          <p14:tracePt t="25581" x="9086850" y="3308350"/>
          <p14:tracePt t="25598" x="9086850" y="3289300"/>
          <p14:tracePt t="25615" x="9105900" y="3257550"/>
          <p14:tracePt t="25633" x="9131300" y="3225800"/>
          <p14:tracePt t="25634" x="9150350" y="3219450"/>
          <p14:tracePt t="25648" x="9163050" y="3213100"/>
          <p14:tracePt t="25665" x="9182100" y="3200400"/>
          <p14:tracePt t="25666" x="9194800" y="3194050"/>
          <p14:tracePt t="25682" x="9226550" y="3181350"/>
          <p14:tracePt t="25699" x="9258300" y="3175000"/>
          <p14:tracePt t="25715" x="9315450" y="3162300"/>
          <p14:tracePt t="25732" x="9391650" y="3149600"/>
          <p14:tracePt t="25748" x="9448800" y="3143250"/>
          <p14:tracePt t="25766" x="9486900" y="3130550"/>
          <p14:tracePt t="25782" x="9518650" y="3130550"/>
          <p14:tracePt t="25798" x="9537700" y="3130550"/>
          <p14:tracePt t="25815" x="9544050" y="3130550"/>
          <p14:tracePt t="25833" x="9556750" y="3130550"/>
          <p14:tracePt t="25849" x="9575800" y="3130550"/>
          <p14:tracePt t="25865" x="9601200" y="3130550"/>
          <p14:tracePt t="25866" x="9613900" y="3130550"/>
          <p14:tracePt t="25883" x="9620250" y="3130550"/>
          <p14:tracePt t="25900" x="9645650" y="3136900"/>
          <p14:tracePt t="25915" x="9658350" y="3136900"/>
          <p14:tracePt t="25932" x="9664700" y="3136900"/>
          <p14:tracePt t="25978" x="9671050" y="3143250"/>
          <p14:tracePt t="26002" x="9671050" y="3149600"/>
          <p14:tracePt t="26010" x="9671050" y="3162300"/>
          <p14:tracePt t="26018" x="9671050" y="3168650"/>
          <p14:tracePt t="26032" x="9671050" y="3181350"/>
          <p14:tracePt t="26050" x="9671050" y="3206750"/>
          <p14:tracePt t="26065" x="9671050" y="3225800"/>
          <p14:tracePt t="26082" x="9671050" y="3244850"/>
          <p14:tracePt t="26099" x="9671050" y="3257550"/>
          <p14:tracePt t="26116" x="9671050" y="3263900"/>
          <p14:tracePt t="26132" x="9671050" y="3270250"/>
          <p14:tracePt t="26149" x="9664700" y="3276600"/>
          <p14:tracePt t="26165" x="9658350" y="3282950"/>
          <p14:tracePt t="26183" x="9652000" y="3289300"/>
          <p14:tracePt t="26199" x="9645650" y="3295650"/>
          <p14:tracePt t="26215" x="9620250" y="3308350"/>
          <p14:tracePt t="26232" x="9588500" y="3308350"/>
          <p14:tracePt t="26250" x="9518650" y="3321050"/>
          <p14:tracePt t="26265" x="9467850" y="3327400"/>
          <p14:tracePt t="26282" x="9423400" y="3333750"/>
          <p14:tracePt t="26299" x="9372600" y="3346450"/>
          <p14:tracePt t="26317" x="9321800" y="3346450"/>
          <p14:tracePt t="26332" x="9283700" y="3346450"/>
          <p14:tracePt t="26349" x="9245600" y="3346450"/>
          <p14:tracePt t="26366" x="9201150" y="3346450"/>
          <p14:tracePt t="26383" x="9156700" y="3346450"/>
          <p14:tracePt t="26399" x="9144000" y="3346450"/>
          <p14:tracePt t="26416" x="9124950" y="3346450"/>
          <p14:tracePt t="26432" x="9112250" y="3346450"/>
          <p14:tracePt t="26450" x="9093200" y="3346450"/>
          <p14:tracePt t="26466" x="9086850" y="3346450"/>
          <p14:tracePt t="26506" x="9080500" y="3340100"/>
          <p14:tracePt t="26514" x="9074150" y="3333750"/>
          <p14:tracePt t="26530" x="9067800" y="3321050"/>
          <p14:tracePt t="26538" x="9067800" y="3314700"/>
          <p14:tracePt t="26549" x="9067800" y="3295650"/>
          <p14:tracePt t="26567" x="9067800" y="3276600"/>
          <p14:tracePt t="26583" x="9067800" y="3257550"/>
          <p14:tracePt t="26599" x="9067800" y="3238500"/>
          <p14:tracePt t="26616" x="9067800" y="3225800"/>
          <p14:tracePt t="26633" x="9067800" y="3213100"/>
          <p14:tracePt t="26650" x="9093200" y="3187700"/>
          <p14:tracePt t="26666" x="9137650" y="3181350"/>
          <p14:tracePt t="26682" x="9239250" y="3168650"/>
          <p14:tracePt t="26699" x="9385300" y="3168650"/>
          <p14:tracePt t="26717" x="9537700" y="3168650"/>
          <p14:tracePt t="26733" x="9639300" y="3168650"/>
          <p14:tracePt t="26749" x="9664700" y="3168650"/>
          <p14:tracePt t="26802" x="9677400" y="3168650"/>
          <p14:tracePt t="26810" x="9683750" y="3168650"/>
          <p14:tracePt t="26818" x="9690100" y="3168650"/>
          <p14:tracePt t="26833" x="9696450" y="3168650"/>
          <p14:tracePt t="26850" x="9696450" y="3175000"/>
          <p14:tracePt t="26866" x="9696450" y="3181350"/>
          <p14:tracePt t="26884" x="9702800" y="3187700"/>
          <p14:tracePt t="26899" x="9702800" y="3194050"/>
          <p14:tracePt t="26923" x="9702800" y="3200400"/>
          <p14:tracePt t="26978" x="9702800" y="3206750"/>
          <p14:tracePt t="27258" x="9702800" y="3213100"/>
          <p14:tracePt t="27266" x="9696450" y="3213100"/>
          <p14:tracePt t="27274" x="9690100" y="3213100"/>
          <p14:tracePt t="27283" x="9677400" y="3219450"/>
          <p14:tracePt t="27300" x="9607550" y="3232150"/>
          <p14:tracePt t="27316" x="9499600" y="3238500"/>
          <p14:tracePt t="27334" x="9353550" y="3244850"/>
          <p14:tracePt t="27350" x="9169400" y="3244850"/>
          <p14:tracePt t="27366" x="8947150" y="3244850"/>
          <p14:tracePt t="27383" x="8616950" y="3244850"/>
          <p14:tracePt t="27401" x="8210550" y="3244850"/>
          <p14:tracePt t="27416" x="7721600" y="3276600"/>
          <p14:tracePt t="27433" x="7162800" y="3276600"/>
          <p14:tracePt t="27435" x="6851650" y="3276600"/>
          <p14:tracePt t="27450" x="6261100" y="3282950"/>
          <p14:tracePt t="27468" x="5632450" y="3340100"/>
          <p14:tracePt t="27483" x="5048250" y="3390900"/>
          <p14:tracePt t="27500" x="4451350" y="3397250"/>
          <p14:tracePt t="27517" x="3867150" y="3429000"/>
          <p14:tracePt t="27534" x="3390900" y="3429000"/>
          <p14:tracePt t="27550" x="3054350" y="3473450"/>
          <p14:tracePt t="27567" x="2870200" y="3492500"/>
          <p14:tracePt t="27583" x="2749550" y="3517900"/>
          <p14:tracePt t="27601" x="2641600" y="3530600"/>
          <p14:tracePt t="27602" x="2603500" y="3536950"/>
          <p14:tracePt t="27617" x="2559050" y="3536950"/>
          <p14:tracePt t="27633" x="2470150" y="3556000"/>
          <p14:tracePt t="27634" x="2419350" y="3562350"/>
          <p14:tracePt t="27650" x="2298700" y="3575050"/>
          <p14:tracePt t="27668" x="2190750" y="3594100"/>
          <p14:tracePt t="27683" x="2082800" y="3613150"/>
          <p14:tracePt t="27700" x="1968500" y="3644900"/>
          <p14:tracePt t="27717" x="1835150" y="3676650"/>
          <p14:tracePt t="27735" x="1708150" y="3708400"/>
          <p14:tracePt t="27750" x="1562100" y="3714750"/>
          <p14:tracePt t="27767" x="1409700" y="3714750"/>
          <p14:tracePt t="27784" x="1289050" y="3714750"/>
          <p14:tracePt t="27801" x="1225550" y="3727450"/>
          <p14:tracePt t="27802" x="1219200" y="3727450"/>
          <p14:tracePt t="27817" x="1206500" y="3727450"/>
          <p14:tracePt t="27834" x="1187450" y="3733800"/>
          <p14:tracePt t="27850" x="1149350" y="3733800"/>
          <p14:tracePt t="27868" x="1098550" y="3727450"/>
          <p14:tracePt t="27884" x="1066800" y="3727450"/>
          <p14:tracePt t="27954" x="1060450" y="3727450"/>
          <p14:tracePt t="27962" x="1054100" y="3727450"/>
          <p14:tracePt t="27970" x="1047750" y="3727450"/>
          <p14:tracePt t="27994" x="1028700" y="3727450"/>
          <p14:tracePt t="28002" x="1022350" y="3727450"/>
          <p14:tracePt t="28017" x="996950" y="3727450"/>
          <p14:tracePt t="28035" x="946150" y="3727450"/>
          <p14:tracePt t="28050" x="889000" y="3727450"/>
          <p14:tracePt t="28067" x="863600" y="3727450"/>
          <p14:tracePt t="28084" x="844550" y="3727450"/>
          <p14:tracePt t="28101" x="812800" y="3721100"/>
          <p14:tracePt t="28117" x="781050" y="3708400"/>
          <p14:tracePt t="28134" x="774700" y="3708400"/>
          <p14:tracePt t="28506" x="781050" y="3708400"/>
          <p14:tracePt t="28674" x="787400" y="3708400"/>
          <p14:tracePt t="28682" x="800100" y="3708400"/>
          <p14:tracePt t="28690" x="831850" y="3708400"/>
          <p14:tracePt t="28701" x="882650" y="3708400"/>
          <p14:tracePt t="28718" x="990600" y="3714750"/>
          <p14:tracePt t="28734" x="1111250" y="3740150"/>
          <p14:tracePt t="28752" x="1187450" y="3740150"/>
          <p14:tracePt t="28768" x="1219200" y="3740150"/>
          <p14:tracePt t="28835" x="1225550" y="3740150"/>
          <p14:tracePt t="28858" x="1238250" y="3740150"/>
          <p14:tracePt t="28866" x="1244600" y="3740150"/>
          <p14:tracePt t="28874" x="1257300" y="3740150"/>
          <p14:tracePt t="28884" x="1270000" y="3740150"/>
          <p14:tracePt t="28902" x="1295400" y="3740150"/>
          <p14:tracePt t="28918" x="1314450" y="3740150"/>
          <p14:tracePt t="28935" x="1358900" y="3733800"/>
          <p14:tracePt t="28952" x="1428750" y="3733800"/>
          <p14:tracePt t="28969" x="1504950" y="3733800"/>
          <p14:tracePt t="28985" x="1549400" y="3733800"/>
          <p14:tracePt t="29001" x="1555750" y="3733800"/>
          <p14:tracePt t="29154" x="1568450" y="3727450"/>
          <p14:tracePt t="29250" x="1574800" y="3721100"/>
          <p14:tracePt t="29258" x="1581150" y="3721100"/>
          <p14:tracePt t="29268" x="1587500" y="3714750"/>
          <p14:tracePt t="29285" x="1593850" y="3714750"/>
          <p14:tracePt t="29302" x="1606550" y="3708400"/>
          <p14:tracePt t="29319" x="1612900" y="3708400"/>
          <p14:tracePt t="29371" x="1619250" y="3708400"/>
          <p14:tracePt t="29427" x="1625600" y="3708400"/>
          <p14:tracePt t="29434" x="1631950" y="3708400"/>
          <p14:tracePt t="29442" x="1644650" y="3708400"/>
          <p14:tracePt t="29452" x="1657350" y="3708400"/>
          <p14:tracePt t="29469" x="1670050" y="3708400"/>
          <p14:tracePt t="29731" x="1682750" y="3708400"/>
          <p14:tracePt t="29738" x="1689100" y="3708400"/>
          <p14:tracePt t="29746" x="1701800" y="3708400"/>
          <p14:tracePt t="29755" x="1708150" y="3708400"/>
          <p14:tracePt t="29769" x="1720850" y="3708400"/>
          <p14:tracePt t="29785" x="1746250" y="3708400"/>
          <p14:tracePt t="29787" x="1765300" y="3708400"/>
          <p14:tracePt t="29803" x="1809750" y="3714750"/>
          <p14:tracePt t="29819" x="1841500" y="3714750"/>
          <p14:tracePt t="29835" x="1847850" y="3714750"/>
          <p14:tracePt t="29938" x="1854200" y="3714750"/>
          <p14:tracePt t="29946" x="1860550" y="3714750"/>
          <p14:tracePt t="29954" x="1873250" y="3714750"/>
          <p14:tracePt t="30131" x="1879600" y="3714750"/>
          <p14:tracePt t="30138" x="1885950" y="3714750"/>
          <p14:tracePt t="30146" x="1892300" y="3714750"/>
          <p14:tracePt t="30171" x="1898650" y="3714750"/>
          <p14:tracePt t="30203" x="1905000" y="3708400"/>
          <p14:tracePt t="30210" x="1911350" y="3708400"/>
          <p14:tracePt t="30219" x="1917700" y="3708400"/>
          <p14:tracePt t="30236" x="1949450" y="3708400"/>
          <p14:tracePt t="30252" x="1981200" y="3708400"/>
          <p14:tracePt t="30290" x="1987550" y="3708400"/>
          <p14:tracePt t="30411" x="1993900" y="3702050"/>
          <p14:tracePt t="30451" x="2000250" y="3695700"/>
          <p14:tracePt t="30482" x="2006600" y="3695700"/>
          <p14:tracePt t="30946" x="2000250" y="3695700"/>
          <p14:tracePt t="30954" x="1987550" y="3695700"/>
          <p14:tracePt t="30962" x="1974850" y="3695700"/>
          <p14:tracePt t="30970" x="1962150" y="3695700"/>
          <p14:tracePt t="30987" x="1930400" y="3689350"/>
          <p14:tracePt t="31003" x="1860550" y="3683000"/>
          <p14:tracePt t="31021" x="1803400" y="3670300"/>
          <p14:tracePt t="31037" x="1778000" y="3670300"/>
          <p14:tracePt t="31053" x="1758950" y="3663950"/>
          <p14:tracePt t="31070" x="1752600" y="3657600"/>
          <p14:tracePt t="31088" x="1746250" y="3657600"/>
          <p14:tracePt t="31330" x="1739900" y="3657600"/>
          <p14:tracePt t="31396" x="1727200" y="3657600"/>
          <p14:tracePt t="31402" x="1720850" y="3657600"/>
          <p14:tracePt t="31419" x="1708150" y="3657600"/>
          <p14:tracePt t="31427" x="1701800" y="3657600"/>
          <p14:tracePt t="31437" x="1689100" y="3657600"/>
          <p14:tracePt t="31666" x="1689100" y="3651250"/>
          <p14:tracePt t="31674" x="1689100" y="3638550"/>
          <p14:tracePt t="31682" x="1689100" y="3625850"/>
          <p14:tracePt t="31698" x="1689100" y="3613150"/>
          <p14:tracePt t="31707" x="1689100" y="3606800"/>
          <p14:tracePt t="31721" x="1689100" y="3587750"/>
          <p14:tracePt t="31738" x="1689100" y="3562350"/>
          <p14:tracePt t="31754" x="1695450" y="3556000"/>
          <p14:tracePt t="31779" x="1701800" y="3543300"/>
          <p14:tracePt t="31787" x="1708150" y="3536950"/>
          <p14:tracePt t="31805" x="1714500" y="3530600"/>
          <p14:tracePt t="31821" x="1727200" y="3517900"/>
          <p14:tracePt t="31838" x="1746250" y="3498850"/>
          <p14:tracePt t="31854" x="1758950" y="3492500"/>
          <p14:tracePt t="31872" x="1765300" y="3486150"/>
          <p14:tracePt t="31939" x="1771650" y="3486150"/>
          <p14:tracePt t="31955" x="1778000" y="3486150"/>
          <p14:tracePt t="31970" x="1784350" y="3486150"/>
          <p14:tracePt t="31978" x="1790700" y="3486150"/>
          <p14:tracePt t="31987" x="1797050" y="3486150"/>
          <p14:tracePt t="32004" x="1803400" y="3492500"/>
          <p14:tracePt t="32022" x="1809750" y="3492500"/>
          <p14:tracePt t="32038" x="1809750" y="3498850"/>
          <p14:tracePt t="32054" x="1809750" y="3511550"/>
          <p14:tracePt t="32075" x="1809750" y="3517900"/>
          <p14:tracePt t="32089" x="1809750" y="3524250"/>
          <p14:tracePt t="32104" x="1809750" y="3530600"/>
          <p14:tracePt t="32121" x="1809750" y="3543300"/>
          <p14:tracePt t="32138" x="1809750" y="3549650"/>
          <p14:tracePt t="32155" x="1809750" y="3562350"/>
          <p14:tracePt t="32195" x="1809750" y="3568700"/>
          <p14:tracePt t="32211" x="1809750" y="3575050"/>
          <p14:tracePt t="32227" x="1809750" y="3581400"/>
          <p14:tracePt t="32250" x="1803400" y="3587750"/>
          <p14:tracePt t="32258" x="1803400" y="3594100"/>
          <p14:tracePt t="32275" x="1790700" y="3606800"/>
          <p14:tracePt t="32386" x="1784350" y="3613150"/>
          <p14:tracePt t="32491" x="1778000" y="3619500"/>
          <p14:tracePt t="32867" x="1778000" y="3625850"/>
          <p14:tracePt t="32891" x="1784350" y="3625850"/>
          <p14:tracePt t="32899" x="1790700" y="3625850"/>
          <p14:tracePt t="32907" x="1797050" y="3625850"/>
          <p14:tracePt t="32922" x="1803400" y="3625850"/>
          <p14:tracePt t="32940" x="1809750" y="3625850"/>
          <p14:tracePt t="32971" x="1822450" y="3625850"/>
          <p14:tracePt t="32987" x="1835150" y="3625850"/>
          <p14:tracePt t="33003" x="1841500" y="3625850"/>
          <p14:tracePt t="33010" x="1847850" y="3625850"/>
          <p14:tracePt t="33022" x="1860550" y="3625850"/>
          <p14:tracePt t="33039" x="1879600" y="3619500"/>
          <p14:tracePt t="33055" x="1892300" y="3619500"/>
          <p14:tracePt t="33073" x="1905000" y="3619500"/>
          <p14:tracePt t="33107" x="1911350" y="3619500"/>
          <p14:tracePt t="33163" x="1924050" y="3619500"/>
          <p14:tracePt t="33171" x="1943100" y="3619500"/>
          <p14:tracePt t="33178" x="1968500" y="3619500"/>
          <p14:tracePt t="33189" x="1987550" y="3619500"/>
          <p14:tracePt t="33235" x="1993900" y="3619500"/>
          <p14:tracePt t="33435" x="1987550" y="3619500"/>
          <p14:tracePt t="33459" x="1987550" y="3625850"/>
          <p14:tracePt t="33483" x="1981200" y="3625850"/>
          <p14:tracePt t="33515" x="1981200" y="3632200"/>
          <p14:tracePt t="33523" x="1974850" y="3632200"/>
          <p14:tracePt t="33531" x="1968500" y="3632200"/>
          <p14:tracePt t="33539" x="1962150" y="3632200"/>
          <p14:tracePt t="33571" x="1955800" y="3632200"/>
          <p14:tracePt t="33578" x="1955800" y="3638550"/>
          <p14:tracePt t="33651" x="1949450" y="3638550"/>
          <p14:tracePt t="33659" x="1943100" y="3638550"/>
          <p14:tracePt t="33667" x="1943100" y="3632200"/>
          <p14:tracePt t="33675" x="1936750" y="3625850"/>
          <p14:tracePt t="33691" x="1936750" y="3619500"/>
          <p14:tracePt t="33706" x="1936750" y="3613150"/>
          <p14:tracePt t="33707" x="1936750" y="3606800"/>
          <p14:tracePt t="33723" x="1930400" y="3594100"/>
          <p14:tracePt t="33740" x="1930400" y="3587750"/>
          <p14:tracePt t="33756" x="1930400" y="3581400"/>
          <p14:tracePt t="33773" x="1930400" y="3568700"/>
          <p14:tracePt t="33789" x="1930400" y="3562350"/>
          <p14:tracePt t="33807" x="1930400" y="3556000"/>
          <p14:tracePt t="33822" x="1930400" y="3543300"/>
          <p14:tracePt t="33843" x="1930400" y="3536950"/>
          <p14:tracePt t="33856" x="1930400" y="3530600"/>
          <p14:tracePt t="33874" x="1936750" y="3524250"/>
          <p14:tracePt t="33889" x="1943100" y="3524250"/>
          <p14:tracePt t="33906" x="1949450" y="3511550"/>
          <p14:tracePt t="33923" x="1962150" y="3498850"/>
          <p14:tracePt t="33940" x="1974850" y="3492500"/>
          <p14:tracePt t="33971" x="1981200" y="3486150"/>
          <p14:tracePt t="33979" x="1987550" y="3486150"/>
          <p14:tracePt t="33989" x="1993900" y="3486150"/>
          <p14:tracePt t="34007" x="2012950" y="3479800"/>
          <p14:tracePt t="34023" x="2025650" y="3479800"/>
          <p14:tracePt t="34040" x="2038350" y="3479800"/>
          <p14:tracePt t="34091" x="2044700" y="3479800"/>
          <p14:tracePt t="34107" x="2051050" y="3479800"/>
          <p14:tracePt t="34114" x="2057400" y="3479800"/>
          <p14:tracePt t="34123" x="2063750" y="3479800"/>
          <p14:tracePt t="34140" x="2063750" y="3486150"/>
          <p14:tracePt t="34156" x="2070100" y="3492500"/>
          <p14:tracePt t="34174" x="2076450" y="3498850"/>
          <p14:tracePt t="34189" x="2076450" y="3505200"/>
          <p14:tracePt t="34206" x="2082800" y="3517900"/>
          <p14:tracePt t="34224" x="2082800" y="3530600"/>
          <p14:tracePt t="34241" x="2089150" y="3530600"/>
          <p14:tracePt t="34256" x="2089150" y="3543300"/>
          <p14:tracePt t="34273" x="2089150" y="3549650"/>
          <p14:tracePt t="34290" x="2089150" y="3556000"/>
          <p14:tracePt t="34308" x="2089150" y="3568700"/>
          <p14:tracePt t="34323" x="2089150" y="3575050"/>
          <p14:tracePt t="34340" x="2089150" y="3581400"/>
          <p14:tracePt t="34371" x="2089150" y="3587750"/>
          <p14:tracePt t="34410" x="2089150" y="3594100"/>
          <p14:tracePt t="34435" x="2082800" y="3594100"/>
          <p14:tracePt t="34442" x="2082800" y="3600450"/>
          <p14:tracePt t="34450" x="2082800" y="3606800"/>
          <p14:tracePt t="34475" x="2076450" y="3606800"/>
          <p14:tracePt t="34507" x="2070100" y="3613150"/>
          <p14:tracePt t="34530" x="2063750" y="3619500"/>
          <p14:tracePt t="34546" x="2057400" y="3625850"/>
          <p14:tracePt t="34564" x="2044700" y="3632200"/>
          <p14:tracePt t="34579" x="2038350" y="3632200"/>
          <p14:tracePt t="34587" x="2032000" y="3638550"/>
          <p14:tracePt t="34594" x="2025650" y="3644900"/>
          <p14:tracePt t="34610" x="2019300" y="3644900"/>
          <p14:tracePt t="34787" x="2012950" y="3644900"/>
          <p14:tracePt t="34795" x="2006600" y="3644900"/>
          <p14:tracePt t="34807" x="1993900" y="3644900"/>
          <p14:tracePt t="34823" x="1981200" y="3644900"/>
          <p14:tracePt t="34840" x="1974850" y="3644900"/>
          <p14:tracePt t="34867" x="1968500" y="3644900"/>
          <p14:tracePt t="34875" x="1962150" y="3644900"/>
          <p14:tracePt t="34890" x="1955800" y="3644900"/>
          <p14:tracePt t="34907" x="1936750" y="3644900"/>
          <p14:tracePt t="34925" x="1924050" y="3644900"/>
          <p14:tracePt t="35115" x="1917700" y="3644900"/>
          <p14:tracePt t="35123" x="1911350" y="3644900"/>
          <p14:tracePt t="35139" x="1898650" y="3644900"/>
          <p14:tracePt t="35147" x="1892300" y="3644900"/>
          <p14:tracePt t="35157" x="1879600" y="3644900"/>
          <p14:tracePt t="35174" x="1860550" y="3644900"/>
          <p14:tracePt t="35192" x="1835150" y="3644900"/>
          <p14:tracePt t="35208" x="1803400" y="3644900"/>
          <p14:tracePt t="35224" x="1784350" y="3644900"/>
          <p14:tracePt t="35241" x="1778000" y="3638550"/>
          <p14:tracePt t="35259" x="1758950" y="3632200"/>
          <p14:tracePt t="35274" x="1746250" y="3632200"/>
          <p14:tracePt t="35291" x="1720850" y="3625850"/>
          <p14:tracePt t="35307" x="1714500" y="3625850"/>
          <p14:tracePt t="35325" x="1708150" y="3619500"/>
          <p14:tracePt t="35347" x="1695450" y="3600450"/>
          <p14:tracePt t="35357" x="1695450" y="3587750"/>
          <p14:tracePt t="35374" x="1682750" y="3556000"/>
          <p14:tracePt t="35392" x="1682750" y="3543300"/>
          <p14:tracePt t="35408" x="1682750" y="3524250"/>
          <p14:tracePt t="35424" x="1682750" y="3517900"/>
          <p14:tracePt t="35441" x="1682750" y="3511550"/>
          <p14:tracePt t="35459" x="1739900" y="3479800"/>
          <p14:tracePt t="35474" x="1778000" y="3467100"/>
          <p14:tracePt t="35475" x="1835150" y="3460750"/>
          <p14:tracePt t="35491" x="1930400" y="3460750"/>
          <p14:tracePt t="35508" x="2012950" y="3441700"/>
          <p14:tracePt t="35525" x="2057400" y="3441700"/>
          <p14:tracePt t="35541" x="2070100" y="3441700"/>
          <p14:tracePt t="35571" x="2076450" y="3441700"/>
          <p14:tracePt t="35579" x="2076450" y="3448050"/>
          <p14:tracePt t="35592" x="2082800" y="3454400"/>
          <p14:tracePt t="35608" x="2089150" y="3460750"/>
          <p14:tracePt t="35624" x="2089150" y="3467100"/>
          <p14:tracePt t="35641" x="2089150" y="3479800"/>
          <p14:tracePt t="35659" x="2095500" y="3511550"/>
          <p14:tracePt t="35674" x="2095500" y="3524250"/>
          <p14:tracePt t="35691" x="2095500" y="3543300"/>
          <p14:tracePt t="35708" x="2095500" y="3556000"/>
          <p14:tracePt t="35726" x="2095500" y="3562350"/>
          <p14:tracePt t="35741" x="2095500" y="3568700"/>
          <p14:tracePt t="35758" x="2095500" y="3575050"/>
          <p14:tracePt t="35774" x="2089150" y="3581400"/>
          <p14:tracePt t="35792" x="2082800" y="3587750"/>
          <p14:tracePt t="35808" x="2057400" y="3594100"/>
          <p14:tracePt t="35825" x="2038350" y="3606800"/>
          <p14:tracePt t="35841" x="2000250" y="3613150"/>
          <p14:tracePt t="35859" x="1949450" y="3632200"/>
          <p14:tracePt t="35875" x="1911350" y="3632200"/>
          <p14:tracePt t="35891" x="1892300" y="3632200"/>
          <p14:tracePt t="35908" x="1879600" y="3638550"/>
          <p14:tracePt t="35925" x="1860550" y="3638550"/>
          <p14:tracePt t="35941" x="1835150" y="3644900"/>
          <p14:tracePt t="35958" x="1803400" y="3644900"/>
          <p14:tracePt t="35975" x="1778000" y="3651250"/>
          <p14:tracePt t="35992" x="1765300" y="3651250"/>
          <p14:tracePt t="36008" x="1752600" y="3651250"/>
          <p14:tracePt t="36025" x="1733550" y="3651250"/>
          <p14:tracePt t="36041" x="1720850" y="3651250"/>
          <p14:tracePt t="36059" x="1695450" y="3651250"/>
          <p14:tracePt t="36075" x="1670050" y="3651250"/>
          <p14:tracePt t="36091" x="1638300" y="3651250"/>
          <p14:tracePt t="36109" x="1600200" y="3657600"/>
          <p14:tracePt t="36126" x="1549400" y="3657600"/>
          <p14:tracePt t="36141" x="1498600" y="3657600"/>
          <p14:tracePt t="36158" x="1454150" y="3657600"/>
          <p14:tracePt t="36175" x="1422400" y="3657600"/>
          <p14:tracePt t="36192" x="1397000" y="3663950"/>
          <p14:tracePt t="36208" x="1352550" y="3670300"/>
          <p14:tracePt t="36225" x="1289050" y="3670300"/>
          <p14:tracePt t="36242" x="1212850" y="3670300"/>
          <p14:tracePt t="36259" x="1111250" y="3670300"/>
          <p14:tracePt t="36275" x="1092200" y="3670300"/>
          <p14:tracePt t="36331" x="1085850" y="3670300"/>
          <p14:tracePt t="36339" x="1079500" y="3670300"/>
          <p14:tracePt t="36347" x="1073150" y="3670300"/>
          <p14:tracePt t="36358" x="1054100" y="3670300"/>
          <p14:tracePt t="36375" x="1035050" y="3676650"/>
          <p14:tracePt t="36392" x="1028700" y="3676650"/>
          <p14:tracePt t="36409" x="1022350" y="3676650"/>
          <p14:tracePt t="36427" x="1009650" y="3676650"/>
          <p14:tracePt t="36442" x="996950" y="3676650"/>
          <p14:tracePt t="36458" x="920750" y="3676650"/>
          <p14:tracePt t="36476" x="895350" y="3676650"/>
          <p14:tracePt t="36492" x="882650" y="3676650"/>
          <p14:tracePt t="36596" x="914400" y="3676650"/>
          <p14:tracePt t="36603" x="952500" y="3676650"/>
          <p14:tracePt t="36611" x="1009650" y="3676650"/>
          <p14:tracePt t="36625" x="1079500" y="3676650"/>
          <p14:tracePt t="36643" x="1231900" y="3676650"/>
          <p14:tracePt t="36643" x="1295400" y="3676650"/>
          <p14:tracePt t="36659" x="1422400" y="3676650"/>
          <p14:tracePt t="36676" x="1479550" y="3676650"/>
          <p14:tracePt t="36692" x="1485900" y="3676650"/>
          <p14:tracePt t="36964" x="1511300" y="3676650"/>
          <p14:tracePt t="36971" x="1549400" y="3676650"/>
          <p14:tracePt t="36979" x="1657350" y="3676650"/>
          <p14:tracePt t="36992" x="1841500" y="3676650"/>
          <p14:tracePt t="37009" x="2482850" y="3676650"/>
          <p14:tracePt t="37026" x="3340100" y="3676650"/>
          <p14:tracePt t="37043" x="4648200" y="3676650"/>
          <p14:tracePt t="37060" x="5505450" y="3676650"/>
          <p14:tracePt t="37076" x="6235700" y="3676650"/>
          <p14:tracePt t="37092" x="6934200" y="3676650"/>
          <p14:tracePt t="37110" x="7499350" y="3676650"/>
          <p14:tracePt t="37126" x="7854950" y="3676650"/>
          <p14:tracePt t="37142" x="7975600" y="3676650"/>
          <p14:tracePt t="37159" x="7994650" y="3676650"/>
          <p14:tracePt t="37371" x="7981950" y="3676650"/>
          <p14:tracePt t="37379" x="7962900" y="3676650"/>
          <p14:tracePt t="37387" x="7937500" y="3676650"/>
          <p14:tracePt t="37395" x="7912100" y="3676650"/>
          <p14:tracePt t="37410" x="7886700" y="3676650"/>
          <p14:tracePt t="37426" x="7816850" y="3670300"/>
          <p14:tracePt t="37444" x="7734300" y="3657600"/>
          <p14:tracePt t="37459" x="7696200" y="3657600"/>
          <p14:tracePt t="37476" x="7664450" y="3651250"/>
          <p14:tracePt t="37493" x="7632700" y="3644900"/>
          <p14:tracePt t="37510" x="7562850" y="3638550"/>
          <p14:tracePt t="37526" x="7467600" y="3632200"/>
          <p14:tracePt t="37543" x="7391400" y="3632200"/>
          <p14:tracePt t="37559" x="7353300" y="3632200"/>
          <p14:tracePt t="37577" x="7346950" y="3632200"/>
          <p14:tracePt t="37593" x="7340600" y="3632200"/>
          <p14:tracePt t="37644" x="7334250" y="3632200"/>
          <p14:tracePt t="38700" x="7346950" y="3632200"/>
          <p14:tracePt t="38707" x="7366000" y="3625850"/>
          <p14:tracePt t="38715" x="7372350" y="3619500"/>
          <p14:tracePt t="38727" x="7385050" y="3619500"/>
          <p14:tracePt t="38744" x="7397750" y="3613150"/>
          <p14:tracePt t="38760" x="7404100" y="3613150"/>
          <p14:tracePt t="38778" x="7416800" y="3613150"/>
          <p14:tracePt t="38794" x="7435850" y="3613150"/>
          <p14:tracePt t="38810" x="7473950" y="3613150"/>
          <p14:tracePt t="38827" x="7518400" y="3613150"/>
          <p14:tracePt t="38845" x="7543800" y="3606800"/>
          <p14:tracePt t="38885" x="7550150" y="3606800"/>
          <p14:tracePt t="38907" x="7569200" y="3606800"/>
          <p14:tracePt t="38916" x="7594600" y="3606800"/>
          <p14:tracePt t="38928" x="7626350" y="3606800"/>
          <p14:tracePt t="38944" x="7696200" y="3606800"/>
          <p14:tracePt t="38961" x="7740650" y="3606800"/>
          <p14:tracePt t="38978" x="7753350" y="3606800"/>
          <p14:tracePt t="38995" x="7759700" y="3606800"/>
          <p14:tracePt t="39019" x="7766050" y="3606800"/>
          <p14:tracePt t="39028" x="7785100" y="3606800"/>
          <p14:tracePt t="39044" x="7842250" y="3606800"/>
          <p14:tracePt t="39062" x="7918450" y="3606800"/>
          <p14:tracePt t="39078" x="7962900" y="3606800"/>
          <p14:tracePt t="39094" x="7975600" y="3606800"/>
          <p14:tracePt t="39172" x="7981950" y="3606800"/>
          <p14:tracePt t="39179" x="7988300" y="3606800"/>
          <p14:tracePt t="39187" x="7994650" y="3606800"/>
          <p14:tracePt t="39196" x="8013700" y="3606800"/>
          <p14:tracePt t="39211" x="8032750" y="3606800"/>
          <p14:tracePt t="39228" x="8039100" y="3606800"/>
          <p14:tracePt t="39246" x="8070850" y="3606800"/>
          <p14:tracePt t="39261" x="8128000" y="3606800"/>
          <p14:tracePt t="39278" x="8223250" y="3606800"/>
          <p14:tracePt t="39294" x="8293100" y="3606800"/>
          <p14:tracePt t="39312" x="8318500" y="3606800"/>
          <p14:tracePt t="39739" x="8305800" y="3606800"/>
          <p14:tracePt t="39747" x="8280400" y="3606800"/>
          <p14:tracePt t="39755" x="8255000" y="3606800"/>
          <p14:tracePt t="39763" x="8216900" y="3606800"/>
          <p14:tracePt t="39778" x="8178800" y="3606800"/>
          <p14:tracePt t="39795" x="8045450" y="3606800"/>
          <p14:tracePt t="39812" x="7969250" y="3606800"/>
          <p14:tracePt t="39828" x="7918450" y="3606800"/>
          <p14:tracePt t="39845" x="7848600" y="3606800"/>
          <p14:tracePt t="39862" x="7778750" y="3606800"/>
          <p14:tracePt t="39879" x="7702550" y="3606800"/>
          <p14:tracePt t="39895" x="7632700" y="3606800"/>
          <p14:tracePt t="39912" x="7575550" y="3606800"/>
          <p14:tracePt t="39928" x="7537450" y="3606800"/>
          <p14:tracePt t="39946" x="7518400" y="3606800"/>
          <p14:tracePt t="39962" x="7473950" y="3606800"/>
          <p14:tracePt t="39978" x="7404100" y="3594100"/>
          <p14:tracePt t="39996" x="7264400" y="3594100"/>
          <p14:tracePt t="40013" x="7188200" y="3575050"/>
          <p14:tracePt t="40028" x="7181850" y="3575050"/>
          <p14:tracePt t="40075" x="7181850" y="3568700"/>
          <p14:tracePt t="40083" x="7175500" y="3568700"/>
          <p14:tracePt t="40096" x="7175500" y="3562350"/>
          <p14:tracePt t="40112" x="7175500" y="3543300"/>
          <p14:tracePt t="40129" x="7175500" y="3524250"/>
          <p14:tracePt t="40145" x="7175500" y="3498850"/>
          <p14:tracePt t="40163" x="7181850" y="3473450"/>
          <p14:tracePt t="40163" x="7188200" y="3460750"/>
          <p14:tracePt t="40179" x="7200900" y="3441700"/>
          <p14:tracePt t="40195" x="7213600" y="3429000"/>
          <p14:tracePt t="40212" x="7219950" y="3422650"/>
          <p14:tracePt t="40230" x="7245350" y="3416300"/>
          <p14:tracePt t="40245" x="7315200" y="3409950"/>
          <p14:tracePt t="40262" x="7429500" y="3403600"/>
          <p14:tracePt t="40279" x="7537450" y="3390900"/>
          <p14:tracePt t="40296" x="7639050" y="3384550"/>
          <p14:tracePt t="40312" x="7734300" y="3384550"/>
          <p14:tracePt t="40329" x="7829550" y="3384550"/>
          <p14:tracePt t="40346" x="7931150" y="3384550"/>
          <p14:tracePt t="40364" x="8140700" y="3384550"/>
          <p14:tracePt t="40379" x="8197850" y="3384550"/>
          <p14:tracePt t="40396" x="8299450" y="3384550"/>
          <p14:tracePt t="40412" x="8343900" y="3384550"/>
          <p14:tracePt t="40430" x="8388350" y="3384550"/>
          <p14:tracePt t="40446" x="8445500" y="3384550"/>
          <p14:tracePt t="40462" x="8489950" y="3390900"/>
          <p14:tracePt t="40479" x="8496300" y="3390900"/>
          <p14:tracePt t="40587" x="8496300" y="3397250"/>
          <p14:tracePt t="40595" x="8496300" y="3403600"/>
          <p14:tracePt t="40603" x="8496300" y="3409950"/>
          <p14:tracePt t="40612" x="8496300" y="3416300"/>
          <p14:tracePt t="40629" x="8496300" y="3422650"/>
          <p14:tracePt t="40646" x="8496300" y="3435350"/>
          <p14:tracePt t="40663" x="8496300" y="3448050"/>
          <p14:tracePt t="40679" x="8483600" y="3467100"/>
          <p14:tracePt t="40696" x="8477250" y="3492500"/>
          <p14:tracePt t="40712" x="8470900" y="3498850"/>
          <p14:tracePt t="40730" x="8464550" y="3505200"/>
          <p14:tracePt t="40748" x="8458200" y="3511550"/>
          <p14:tracePt t="40765" x="8451850" y="3517900"/>
          <p14:tracePt t="40779" x="8445500" y="3524250"/>
          <p14:tracePt t="40797" x="8432800" y="3530600"/>
          <p14:tracePt t="40812" x="8413750" y="3543300"/>
          <p14:tracePt t="40829" x="8375650" y="3543300"/>
          <p14:tracePt t="40846" x="8324850" y="3562350"/>
          <p14:tracePt t="40864" x="8286750" y="3568700"/>
          <p14:tracePt t="40879" x="8242300" y="3568700"/>
          <p14:tracePt t="40896" x="8210550" y="3568700"/>
          <p14:tracePt t="40913" x="8178800" y="3568700"/>
          <p14:tracePt t="40930" x="8140700" y="3568700"/>
          <p14:tracePt t="40946" x="8102600" y="3568700"/>
          <p14:tracePt t="40963" x="8058150" y="3568700"/>
          <p14:tracePt t="40980" x="8001000" y="3568700"/>
          <p14:tracePt t="40997" x="7975600" y="3568700"/>
          <p14:tracePt t="41013" x="7943850" y="3568700"/>
          <p14:tracePt t="41029" x="7912100" y="3568700"/>
          <p14:tracePt t="41046" x="7874000" y="3568700"/>
          <p14:tracePt t="41064" x="7816850" y="3568700"/>
          <p14:tracePt t="41079" x="7753350" y="3568700"/>
          <p14:tracePt t="41096" x="7696200" y="3568700"/>
          <p14:tracePt t="41113" x="7651750" y="3568700"/>
          <p14:tracePt t="41131" x="7626350" y="3568700"/>
          <p14:tracePt t="41131" x="7620000" y="3568700"/>
          <p14:tracePt t="41146" x="7613650" y="3568700"/>
          <p14:tracePt t="41163" x="7607300" y="3568700"/>
          <p14:tracePt t="41180" x="7575550" y="3568700"/>
          <p14:tracePt t="41197" x="7531100" y="3568700"/>
          <p14:tracePt t="41213" x="7454900" y="3562350"/>
          <p14:tracePt t="41230" x="7423150" y="3556000"/>
          <p14:tracePt t="41284" x="7416800" y="3556000"/>
          <p14:tracePt t="41291" x="7416800" y="3549650"/>
          <p14:tracePt t="41324" x="7410450" y="3543300"/>
          <p14:tracePt t="41340" x="7410450" y="3530600"/>
          <p14:tracePt t="41348" x="7410450" y="3524250"/>
          <p14:tracePt t="41356" x="7416800" y="3505200"/>
          <p14:tracePt t="41364" x="7423150" y="3498850"/>
          <p14:tracePt t="41380" x="7467600" y="3454400"/>
          <p14:tracePt t="41396" x="7537450" y="3429000"/>
          <p14:tracePt t="41413" x="7651750" y="3403600"/>
          <p14:tracePt t="41431" x="7874000" y="3397250"/>
          <p14:tracePt t="41446" x="8216900" y="3397250"/>
          <p14:tracePt t="41463" x="8623300" y="3397250"/>
          <p14:tracePt t="41480" x="8832850" y="3409950"/>
          <p14:tracePt t="41498" x="8915400" y="3422650"/>
          <p14:tracePt t="41513" x="8921750" y="3422650"/>
          <p14:tracePt t="41530" x="8921750" y="3429000"/>
          <p14:tracePt t="41547" x="8921750" y="3441700"/>
          <p14:tracePt t="41547" x="8921750" y="3448050"/>
          <p14:tracePt t="41572" x="8921750" y="3454400"/>
          <p14:tracePt t="41580" x="8921750" y="3460750"/>
          <p14:tracePt t="41604" x="8915400" y="3467100"/>
          <p14:tracePt t="41613" x="8909050" y="3467100"/>
          <p14:tracePt t="41652" x="8909050" y="3473450"/>
          <p14:tracePt t="41684" x="8902700" y="3473450"/>
          <p14:tracePt t="41692" x="8896350" y="3473450"/>
          <p14:tracePt t="41699" x="8890000" y="3479800"/>
          <p14:tracePt t="41713" x="8883650" y="3479800"/>
          <p14:tracePt t="41730" x="8864600" y="3486150"/>
          <p14:tracePt t="41747" x="8826500" y="3498850"/>
          <p14:tracePt t="41765" x="8820150" y="3498850"/>
          <p14:tracePt t="41780" x="8801100" y="3498850"/>
          <p14:tracePt t="41797" x="8782050" y="3498850"/>
          <p14:tracePt t="41813" x="8750300" y="3498850"/>
          <p14:tracePt t="41831" x="8705850" y="3498850"/>
          <p14:tracePt t="41847" x="8604250" y="3498850"/>
          <p14:tracePt t="41864" x="8477250" y="3498850"/>
          <p14:tracePt t="41880" x="8293100" y="3498850"/>
          <p14:tracePt t="41898" x="8108950" y="3498850"/>
          <p14:tracePt t="41914" x="7880350" y="3511550"/>
          <p14:tracePt t="41930" x="7639050" y="3511550"/>
          <p14:tracePt t="41931" x="7493000" y="3517900"/>
          <p14:tracePt t="41947" x="7181850" y="3517900"/>
          <p14:tracePt t="41964" x="6756400" y="3517900"/>
          <p14:tracePt t="41980" x="6305550" y="3517900"/>
          <p14:tracePt t="41997" x="5854700" y="3517900"/>
          <p14:tracePt t="42014" x="5454650" y="3543300"/>
          <p14:tracePt t="42031" x="5168900" y="3587750"/>
          <p14:tracePt t="42047" x="4953000" y="3613150"/>
          <p14:tracePt t="42064" x="4768850" y="3632200"/>
          <p14:tracePt t="42080" x="4572000" y="3657600"/>
          <p14:tracePt t="42098" x="4400550" y="3676650"/>
          <p14:tracePt t="42114" x="4235450" y="3708400"/>
          <p14:tracePt t="42130" x="4127500" y="3721100"/>
          <p14:tracePt t="42147" x="4006850" y="3752850"/>
          <p14:tracePt t="42165" x="3930650" y="3771900"/>
          <p14:tracePt t="42181" x="3841750" y="3803650"/>
          <p14:tracePt t="42197" x="3721100" y="3835400"/>
          <p14:tracePt t="42214" x="3594100" y="3873500"/>
          <p14:tracePt t="42231" x="3486150" y="3917950"/>
          <p14:tracePt t="42247" x="3397250" y="3943350"/>
          <p14:tracePt t="42264" x="3333750" y="3968750"/>
          <p14:tracePt t="42281" x="3289300" y="3987800"/>
          <p14:tracePt t="42298" x="3232150" y="4000500"/>
          <p14:tracePt t="42299" x="3181350" y="4006850"/>
          <p14:tracePt t="42314" x="3124200" y="4013200"/>
          <p14:tracePt t="42331" x="2990850" y="4044950"/>
          <p14:tracePt t="42332" x="2921000" y="4051300"/>
          <p14:tracePt t="42347" x="2787650" y="4076700"/>
          <p14:tracePt t="42365" x="2686050" y="4102100"/>
          <p14:tracePt t="42380" x="2628900" y="4108450"/>
          <p14:tracePt t="42397" x="2546350" y="4121150"/>
          <p14:tracePt t="42414" x="2476500" y="4127500"/>
          <p14:tracePt t="42432" x="2368550" y="4133850"/>
          <p14:tracePt t="42448" x="2273300" y="4146550"/>
          <p14:tracePt t="42464" x="2216150" y="4159250"/>
          <p14:tracePt t="42481" x="2197100" y="4159250"/>
          <p14:tracePt t="42524" x="2184400" y="4159250"/>
          <p14:tracePt t="42532" x="2178050" y="4159250"/>
          <p14:tracePt t="42540" x="2171700" y="4159250"/>
          <p14:tracePt t="42547" x="2165350" y="4159250"/>
          <p14:tracePt t="42565" x="2159000" y="4159250"/>
          <p14:tracePt t="42628" x="2139950" y="4171950"/>
          <p14:tracePt t="42636" x="2127250" y="4184650"/>
          <p14:tracePt t="42649" x="2120900" y="4184650"/>
          <p14:tracePt t="42940" x="2146300" y="4178300"/>
          <p14:tracePt t="42973" x="2139950" y="4171950"/>
          <p14:tracePt t="42980" x="2114550" y="4165600"/>
          <p14:tracePt t="42988" x="2082800" y="4165600"/>
          <p14:tracePt t="42998" x="2038350" y="4152900"/>
          <p14:tracePt t="43016" x="1936750" y="4140200"/>
          <p14:tracePt t="43031" x="1822450" y="4127500"/>
          <p14:tracePt t="43048" x="1701800" y="4108450"/>
          <p14:tracePt t="43065" x="1574800" y="4089400"/>
          <p14:tracePt t="43082" x="1447800" y="4070350"/>
          <p14:tracePt t="43098" x="1346200" y="4057650"/>
          <p14:tracePt t="43099" x="1289050" y="4051300"/>
          <p14:tracePt t="43115" x="1250950" y="4038600"/>
          <p14:tracePt t="43132" x="1181100" y="4032250"/>
          <p14:tracePt t="43149" x="1149350" y="4025900"/>
          <p14:tracePt t="43165" x="1136650" y="4025900"/>
          <p14:tracePt t="43182" x="1117600" y="4013200"/>
          <p14:tracePt t="43198" x="1092200" y="4006850"/>
          <p14:tracePt t="43216" x="1060450" y="4000500"/>
          <p14:tracePt t="43231" x="1028700" y="3994150"/>
          <p14:tracePt t="43248" x="996950" y="3987800"/>
          <p14:tracePt t="43372" x="990600" y="3987800"/>
          <p14:tracePt t="43380" x="996950" y="3975100"/>
          <p14:tracePt t="43388" x="1035050" y="3975100"/>
          <p14:tracePt t="43398" x="1073150" y="3975100"/>
          <p14:tracePt t="43415" x="1162050" y="3956050"/>
          <p14:tracePt t="43432" x="1276350" y="3949700"/>
          <p14:tracePt t="43449" x="1397000" y="3949700"/>
          <p14:tracePt t="43465" x="1504950" y="3949700"/>
          <p14:tracePt t="43482" x="1581150" y="3949700"/>
          <p14:tracePt t="43498" x="1651000" y="3949700"/>
          <p14:tracePt t="43515" x="1701800" y="3949700"/>
          <p14:tracePt t="43532" x="1714500" y="3949700"/>
          <p14:tracePt t="43549" x="1727200" y="3949700"/>
          <p14:tracePt t="43565" x="1733550" y="3949700"/>
          <p14:tracePt t="43583" x="1746250" y="3949700"/>
          <p14:tracePt t="43652" x="1752600" y="3949700"/>
          <p14:tracePt t="43660" x="1758950" y="3949700"/>
          <p14:tracePt t="43667" x="1765300" y="3949700"/>
          <p14:tracePt t="43682" x="1790700" y="3949700"/>
          <p14:tracePt t="43699" x="1803400" y="3949700"/>
          <p14:tracePt t="43732" x="1809750" y="3949700"/>
          <p14:tracePt t="43756" x="1816100" y="3949700"/>
          <p14:tracePt t="43820" x="1803400" y="3949700"/>
          <p14:tracePt t="43844" x="1797050" y="3949700"/>
          <p14:tracePt t="43868" x="1790700" y="3956050"/>
          <p14:tracePt t="44124" x="1797050" y="3956050"/>
          <p14:tracePt t="44132" x="1803400" y="3956050"/>
          <p14:tracePt t="44140" x="1816100" y="3956050"/>
          <p14:tracePt t="44149" x="1835150" y="3956050"/>
          <p14:tracePt t="44166" x="1860550" y="3956050"/>
          <p14:tracePt t="44182" x="1885950" y="3956050"/>
          <p14:tracePt t="44324" x="1892300" y="3956050"/>
          <p14:tracePt t="44332" x="1898650" y="3956050"/>
          <p14:tracePt t="44340" x="1911350" y="3956050"/>
          <p14:tracePt t="44349" x="1936750" y="3949700"/>
          <p14:tracePt t="44366" x="1974850" y="3949700"/>
          <p14:tracePt t="44383" x="1993900" y="3943350"/>
          <p14:tracePt t="44484" x="2000250" y="3943350"/>
          <p14:tracePt t="44493" x="2006600" y="3943350"/>
          <p14:tracePt t="44500" x="2012950" y="3943350"/>
          <p14:tracePt t="44516" x="2032000" y="3937000"/>
          <p14:tracePt t="44533" x="2038350" y="3937000"/>
          <p14:tracePt t="44549" x="2044700" y="3930650"/>
          <p14:tracePt t="44780" x="2051050" y="3930650"/>
          <p14:tracePt t="44932" x="2063750" y="3930650"/>
          <p14:tracePt t="44940" x="2076450" y="3930650"/>
          <p14:tracePt t="44950" x="2101850" y="3930650"/>
          <p14:tracePt t="44966" x="2165350" y="3930650"/>
          <p14:tracePt t="44983" x="2216150" y="3930650"/>
          <p14:tracePt t="45000" x="2228850" y="3930650"/>
          <p14:tracePt t="45016" x="2235200" y="3930650"/>
          <p14:tracePt t="45084" x="2241550" y="3930650"/>
          <p14:tracePt t="45092" x="2260600" y="3930650"/>
          <p14:tracePt t="45100" x="2286000" y="3930650"/>
          <p14:tracePt t="45117" x="2324100" y="3930650"/>
          <p14:tracePt t="45133" x="2343150" y="3930650"/>
          <p14:tracePt t="45150" x="2362200" y="3930650"/>
          <p14:tracePt t="45167" x="2387600" y="3930650"/>
          <p14:tracePt t="45183" x="2413000" y="3930650"/>
          <p14:tracePt t="45200" x="2438400" y="3930650"/>
          <p14:tracePt t="45217" x="2457450" y="3930650"/>
          <p14:tracePt t="45234" x="2470150" y="3930650"/>
          <p14:tracePt t="45250" x="2482850" y="3930650"/>
          <p14:tracePt t="45267" x="2501900" y="3937000"/>
          <p14:tracePt t="45284" x="2603500" y="3937000"/>
          <p14:tracePt t="45301" x="2673350" y="3949700"/>
          <p14:tracePt t="45317" x="2724150" y="3949700"/>
          <p14:tracePt t="45333" x="2743200" y="3949700"/>
          <p14:tracePt t="45397" x="2749550" y="3949700"/>
          <p14:tracePt t="45404" x="2768600" y="3956050"/>
          <p14:tracePt t="45417" x="2800350" y="3956050"/>
          <p14:tracePt t="45434" x="2901950" y="3962400"/>
          <p14:tracePt t="45450" x="2990850" y="3975100"/>
          <p14:tracePt t="45468" x="3009900" y="3975100"/>
          <p14:tracePt t="45516" x="2997200" y="3975100"/>
          <p14:tracePt t="45524" x="2990850" y="3975100"/>
          <p14:tracePt t="45535" x="2984500" y="3975100"/>
          <p14:tracePt t="45550" x="2978150" y="3975100"/>
          <p14:tracePt t="45568" x="2971800" y="3975100"/>
          <p14:tracePt t="45636" x="2965450" y="3975100"/>
          <p14:tracePt t="46748" x="2959100" y="3975100"/>
          <p14:tracePt t="46756" x="2946400" y="3975100"/>
          <p14:tracePt t="46768" x="2927350" y="3975100"/>
          <p14:tracePt t="46785" x="2857500" y="3975100"/>
          <p14:tracePt t="46802" x="2762250" y="3975100"/>
          <p14:tracePt t="46819" x="2667000" y="3975100"/>
          <p14:tracePt t="46820" x="2616200" y="3975100"/>
          <p14:tracePt t="46835" x="2590800" y="3975100"/>
          <p14:tracePt t="46851" x="2540000" y="3975100"/>
          <p14:tracePt t="46852" x="2514600" y="3975100"/>
          <p14:tracePt t="46868" x="2470150" y="3975100"/>
          <p14:tracePt t="46886" x="2406650" y="3975100"/>
          <p14:tracePt t="46902" x="2324100" y="3975100"/>
          <p14:tracePt t="46918" x="2247900" y="3975100"/>
          <p14:tracePt t="46935" x="2203450" y="3975100"/>
          <p14:tracePt t="46953" x="2165350" y="3975100"/>
          <p14:tracePt t="46968" x="2146300" y="3975100"/>
          <p14:tracePt t="46985" x="2133600" y="3975100"/>
          <p14:tracePt t="47002" x="2114550" y="3975100"/>
          <p14:tracePt t="47019" x="2063750" y="3975100"/>
          <p14:tracePt t="47020" x="2038350" y="3975100"/>
          <p14:tracePt t="47035" x="1993900" y="3975100"/>
          <p14:tracePt t="47052" x="1930400" y="3975100"/>
          <p14:tracePt t="47069" x="1924050" y="3975100"/>
          <p14:tracePt t="47117" x="1917700" y="3975100"/>
          <p14:tracePt t="47132" x="1911350" y="3975100"/>
          <p14:tracePt t="47148" x="1898650" y="3975100"/>
          <p14:tracePt t="47181" x="1892300" y="3975100"/>
          <p14:tracePt t="47228" x="1885950" y="3975100"/>
          <p14:tracePt t="47237" x="1879600" y="3975100"/>
          <p14:tracePt t="47252" x="1873250" y="3975100"/>
          <p14:tracePt t="47260" x="1866900" y="3975100"/>
          <p14:tracePt t="47269" x="1860550" y="3975100"/>
          <p14:tracePt t="47285" x="1854200" y="3975100"/>
          <p14:tracePt t="47303" x="1841500" y="3975100"/>
          <p14:tracePt t="47319" x="1828800" y="3975100"/>
          <p14:tracePt t="47335" x="1809750" y="3975100"/>
          <p14:tracePt t="47352" x="1797050" y="3975100"/>
          <p14:tracePt t="47370" x="1790700" y="3975100"/>
          <p14:tracePt t="47836" x="1797050" y="3975100"/>
          <p14:tracePt t="47852" x="1803400" y="3975100"/>
          <p14:tracePt t="47861" x="1809750" y="3975100"/>
          <p14:tracePt t="47876" x="1822450" y="3975100"/>
          <p14:tracePt t="47886" x="1828800" y="3975100"/>
          <p14:tracePt t="47902" x="1841500" y="3968750"/>
          <p14:tracePt t="47920" x="1847850" y="3968750"/>
          <p14:tracePt t="47936" x="1854200" y="3962400"/>
          <p14:tracePt t="47973" x="1860550" y="3962400"/>
          <p14:tracePt t="47996" x="1873250" y="3962400"/>
          <p14:tracePt t="48012" x="1885950" y="3962400"/>
          <p14:tracePt t="48021" x="1885950" y="3956050"/>
          <p14:tracePt t="48133" x="1892300" y="3956050"/>
          <p14:tracePt t="48156" x="1898650" y="3956050"/>
          <p14:tracePt t="48172" x="1905000" y="3956050"/>
          <p14:tracePt t="48557" x="1924050" y="3949700"/>
          <p14:tracePt t="48564" x="1955800" y="3949700"/>
          <p14:tracePt t="48572" x="2006600" y="3949700"/>
          <p14:tracePt t="48586" x="2057400" y="3949700"/>
          <p14:tracePt t="48603" x="2178050" y="3949700"/>
          <p14:tracePt t="48605" x="2235200" y="3949700"/>
          <p14:tracePt t="48620" x="2279650" y="3949700"/>
          <p14:tracePt t="48638" x="2298700" y="3949700"/>
          <p14:tracePt t="48829" x="2330450" y="3949700"/>
          <p14:tracePt t="48836" x="2406650" y="3949700"/>
          <p14:tracePt t="48845" x="2489200" y="3949700"/>
          <p14:tracePt t="48853" x="2571750" y="3949700"/>
          <p14:tracePt t="48870" x="2686050" y="3949700"/>
          <p14:tracePt t="48887" x="2698750" y="3949700"/>
          <p14:tracePt t="49221" x="2705100" y="3949700"/>
          <p14:tracePt t="49237" x="2698750" y="3949700"/>
          <p14:tracePt t="49245" x="2667000" y="3956050"/>
          <p14:tracePt t="49254" x="2635250" y="3962400"/>
          <p14:tracePt t="49270" x="2540000" y="3975100"/>
          <p14:tracePt t="49287" x="2406650" y="3981450"/>
          <p14:tracePt t="49305" x="2273300" y="3987800"/>
          <p14:tracePt t="49320" x="2171700" y="3987800"/>
          <p14:tracePt t="49338" x="2101850" y="3994150"/>
          <p14:tracePt t="49354" x="2070100" y="4000500"/>
          <p14:tracePt t="49372" x="2044700" y="4000500"/>
          <p14:tracePt t="49372" x="2032000" y="4000500"/>
          <p14:tracePt t="49387" x="2012950" y="4006850"/>
          <p14:tracePt t="49404" x="1943100" y="4013200"/>
          <p14:tracePt t="49421" x="1885950" y="4019550"/>
          <p14:tracePt t="49438" x="1854200" y="4025900"/>
          <p14:tracePt t="49454" x="1847850" y="4025900"/>
          <p14:tracePt t="49501" x="1841500" y="4025900"/>
          <p14:tracePt t="49565" x="1835150" y="4032250"/>
          <p14:tracePt t="49637" x="1828800" y="4032250"/>
          <p14:tracePt t="49653" x="1822450" y="4032250"/>
          <p14:tracePt t="49661" x="1809750" y="4032250"/>
          <p14:tracePt t="49677" x="1797050" y="4032250"/>
          <p14:tracePt t="49693" x="1790700" y="4032250"/>
          <p14:tracePt t="49757" x="1784350" y="4032250"/>
          <p14:tracePt t="49773" x="1778000" y="4025900"/>
          <p14:tracePt t="49789" x="1778000" y="4019550"/>
          <p14:tracePt t="49797" x="1778000" y="4013200"/>
          <p14:tracePt t="49878" x="1771650" y="4013200"/>
          <p14:tracePt t="49884" x="1765300" y="4006850"/>
          <p14:tracePt t="49892" x="1746250" y="4000500"/>
          <p14:tracePt t="49904" x="1733550" y="3994150"/>
          <p14:tracePt t="49921" x="1701800" y="3994150"/>
          <p14:tracePt t="49938" x="1682750" y="3987800"/>
          <p14:tracePt t="49955" x="1663700" y="3981450"/>
          <p14:tracePt t="49997" x="1657350" y="3981450"/>
          <p14:tracePt t="50013" x="1657350" y="3975100"/>
          <p14:tracePt t="50021" x="1657350" y="3968750"/>
          <p14:tracePt t="50029" x="1651000" y="3962400"/>
          <p14:tracePt t="50038" x="1651000" y="3956050"/>
          <p14:tracePt t="50055" x="1651000" y="3937000"/>
          <p14:tracePt t="50072" x="1651000" y="3911600"/>
          <p14:tracePt t="50089" x="1651000" y="3873500"/>
          <p14:tracePt t="50105" x="1651000" y="3854450"/>
          <p14:tracePt t="50122" x="1651000" y="3841750"/>
          <p14:tracePt t="50138" x="1651000" y="3829050"/>
          <p14:tracePt t="50156" x="1651000" y="3816350"/>
          <p14:tracePt t="50171" x="1651000" y="3803650"/>
          <p14:tracePt t="50188" x="1651000" y="3790950"/>
          <p14:tracePt t="50189" x="1651000" y="3784600"/>
          <p14:tracePt t="50205" x="1670050" y="3778250"/>
          <p14:tracePt t="50222" x="1689100" y="3765550"/>
          <p14:tracePt t="50238" x="1708150" y="3765550"/>
          <p14:tracePt t="50255" x="1714500" y="3765550"/>
          <p14:tracePt t="50277" x="1720850" y="3765550"/>
          <p14:tracePt t="50292" x="1727200" y="3765550"/>
          <p14:tracePt t="50309" x="1733550" y="3765550"/>
          <p14:tracePt t="50325" x="1739900" y="3765550"/>
          <p14:tracePt t="50339" x="1746250" y="3765550"/>
          <p14:tracePt t="50356" x="1758950" y="3784600"/>
          <p14:tracePt t="50372" x="1765300" y="3790950"/>
          <p14:tracePt t="50373" x="1765300" y="3797300"/>
          <p14:tracePt t="50388" x="1765300" y="3803650"/>
          <p14:tracePt t="50405" x="1771650" y="3816350"/>
          <p14:tracePt t="50423" x="1771650" y="3829050"/>
          <p14:tracePt t="50438" x="1771650" y="3841750"/>
          <p14:tracePt t="50455" x="1771650" y="3860800"/>
          <p14:tracePt t="50472" x="1771650" y="3873500"/>
          <p14:tracePt t="50489" x="1765300" y="3892550"/>
          <p14:tracePt t="50505" x="1758950" y="3911600"/>
          <p14:tracePt t="50522" x="1758950" y="3924300"/>
          <p14:tracePt t="50538" x="1746250" y="3943350"/>
          <p14:tracePt t="50556" x="1746250" y="3949700"/>
          <p14:tracePt t="50685" x="1758950" y="3949700"/>
          <p14:tracePt t="50693" x="1797050" y="3949700"/>
          <p14:tracePt t="50705" x="1847850" y="3949700"/>
          <p14:tracePt t="50722" x="1987550" y="3949700"/>
          <p14:tracePt t="50739" x="2114550" y="3949700"/>
          <p14:tracePt t="50757" x="2203450" y="3949700"/>
          <p14:tracePt t="50772" x="2209800" y="3949700"/>
          <p14:tracePt t="50812" x="2216150" y="3956050"/>
          <p14:tracePt t="51236" x="2235200" y="3956050"/>
          <p14:tracePt t="51245" x="2260600" y="3956050"/>
          <p14:tracePt t="51256" x="2298700" y="3956050"/>
          <p14:tracePt t="51272" x="2381250" y="3956050"/>
          <p14:tracePt t="51289" x="2438400" y="3956050"/>
          <p14:tracePt t="51307" x="2457450" y="3956050"/>
          <p14:tracePt t="51308" x="2470150" y="3956050"/>
          <p14:tracePt t="51349" x="2482850" y="3956050"/>
          <p14:tracePt t="51357" x="2501900" y="3956050"/>
          <p14:tracePt t="51365" x="2527300" y="3956050"/>
          <p14:tracePt t="51373" x="2552700" y="3956050"/>
          <p14:tracePt t="51389" x="2635250" y="3962400"/>
          <p14:tracePt t="51406" x="2679700" y="3962400"/>
          <p14:tracePt t="51423" x="2705100" y="3962400"/>
          <p14:tracePt t="51440" x="2711450" y="3962400"/>
          <p14:tracePt t="51517" x="2717800" y="3962400"/>
          <p14:tracePt t="51525" x="2724150" y="3962400"/>
          <p14:tracePt t="51533" x="2730500" y="3962400"/>
          <p14:tracePt t="51620" x="2743200" y="3962400"/>
          <p14:tracePt t="51637" x="2762250" y="3962400"/>
          <p14:tracePt t="51973" x="2774950" y="3962400"/>
          <p14:tracePt t="52093" x="2781300" y="3962400"/>
          <p14:tracePt t="52429" x="2787650" y="3962400"/>
          <p14:tracePt t="52437" x="2794000" y="3962400"/>
          <p14:tracePt t="52461" x="2800350" y="3962400"/>
          <p14:tracePt t="52469" x="2806700" y="3962400"/>
          <p14:tracePt t="52485" x="2825750" y="3962400"/>
          <p14:tracePt t="52493" x="2832100" y="3956050"/>
          <p14:tracePt t="52508" x="2844800" y="3956050"/>
          <p14:tracePt t="52524" x="2851150" y="3956050"/>
          <p14:tracePt t="52573" x="2857500" y="3956050"/>
          <p14:tracePt t="52813" x="2844800" y="3962400"/>
          <p14:tracePt t="52821" x="2838450" y="3962400"/>
          <p14:tracePt t="52829" x="2832100" y="3968750"/>
          <p14:tracePt t="52841" x="2819400" y="3975100"/>
          <p14:tracePt t="52858" x="2806700" y="3987800"/>
          <p14:tracePt t="52874" x="2800350" y="3987800"/>
          <p14:tracePt t="52892" x="2781300" y="3994150"/>
          <p14:tracePt t="52907" x="2762250" y="3994150"/>
          <p14:tracePt t="52924" x="2698750" y="4000500"/>
          <p14:tracePt t="52941" x="2609850" y="4019550"/>
          <p14:tracePt t="52958" x="2571750" y="4019550"/>
          <p14:tracePt t="52974" x="2546350" y="4025900"/>
          <p14:tracePt t="52991" x="2514600" y="4025900"/>
          <p14:tracePt t="53008" x="2463800" y="4032250"/>
          <p14:tracePt t="53025" x="2393950" y="4044950"/>
          <p14:tracePt t="53041" x="2317750" y="4044950"/>
          <p14:tracePt t="53058" x="2241550" y="4057650"/>
          <p14:tracePt t="53074" x="2197100" y="4057650"/>
          <p14:tracePt t="53092" x="2178050" y="4057650"/>
          <p14:tracePt t="53092" x="2171700" y="4057650"/>
          <p14:tracePt t="53108" x="2159000" y="4057650"/>
          <p14:tracePt t="53124" x="2120900" y="4057650"/>
          <p14:tracePt t="53125" x="2089150" y="4044950"/>
          <p14:tracePt t="53141" x="2063750" y="4038600"/>
          <p14:tracePt t="53159" x="2051050" y="4038600"/>
          <p14:tracePt t="53190" x="2044700" y="4038600"/>
          <p14:tracePt t="53245" x="2038350" y="4032250"/>
          <p14:tracePt t="53253" x="2038350" y="4025900"/>
          <p14:tracePt t="53285" x="2032000" y="4025900"/>
          <p14:tracePt t="53294" x="2032000" y="4019550"/>
          <p14:tracePt t="53301" x="2032000" y="4013200"/>
          <p14:tracePt t="53309" x="2025650" y="4000500"/>
          <p14:tracePt t="53325" x="2019300" y="3975100"/>
          <p14:tracePt t="53342" x="2019300" y="3962400"/>
          <p14:tracePt t="53358" x="2019300" y="3956050"/>
          <p14:tracePt t="53374" x="2019300" y="3937000"/>
          <p14:tracePt t="53392" x="2019300" y="3930650"/>
          <p14:tracePt t="53408" x="2019300" y="3924300"/>
          <p14:tracePt t="53424" x="2019300" y="3905250"/>
          <p14:tracePt t="53441" x="2032000" y="3873500"/>
          <p14:tracePt t="53459" x="2057400" y="3848100"/>
          <p14:tracePt t="53475" x="2076450" y="3829050"/>
          <p14:tracePt t="53491" x="2101850" y="3803650"/>
          <p14:tracePt t="53508" x="2120900" y="3797300"/>
          <p14:tracePt t="53525" x="2171700" y="3784600"/>
          <p14:tracePt t="53541" x="2203450" y="3784600"/>
          <p14:tracePt t="53558" x="2266950" y="3765550"/>
          <p14:tracePt t="53574" x="2317750" y="3765550"/>
          <p14:tracePt t="53592" x="2387600" y="3765550"/>
          <p14:tracePt t="53608" x="2451100" y="3765550"/>
          <p14:tracePt t="53625" x="2520950" y="3765550"/>
          <p14:tracePt t="53641" x="2609850" y="3765550"/>
          <p14:tracePt t="53659" x="2679700" y="3765550"/>
          <p14:tracePt t="53675" x="2736850" y="3784600"/>
          <p14:tracePt t="53691" x="2762250" y="3797300"/>
          <p14:tracePt t="53708" x="2768600" y="3797300"/>
          <p14:tracePt t="53726" x="2781300" y="3810000"/>
          <p14:tracePt t="53742" x="2787650" y="3816350"/>
          <p14:tracePt t="53758" x="2800350" y="3835400"/>
          <p14:tracePt t="53775" x="2819400" y="3873500"/>
          <p14:tracePt t="53792" x="2832100" y="3892550"/>
          <p14:tracePt t="53808" x="2838450" y="3905250"/>
          <p14:tracePt t="53825" x="2844800" y="3911600"/>
          <p14:tracePt t="53841" x="2844800" y="3917950"/>
          <p14:tracePt t="53859" x="2844800" y="3924300"/>
          <p14:tracePt t="53875" x="2844800" y="3930650"/>
          <p14:tracePt t="53891" x="2844800" y="3943350"/>
          <p14:tracePt t="53908" x="2844800" y="3949700"/>
          <p14:tracePt t="53926" x="2844800" y="3968750"/>
          <p14:tracePt t="53942" x="2832100" y="3981450"/>
          <p14:tracePt t="53958" x="2825750" y="3987800"/>
          <p14:tracePt t="53975" x="2813050" y="3994150"/>
          <p14:tracePt t="53993" x="2806700" y="4000500"/>
          <p14:tracePt t="54009" x="2794000" y="4006850"/>
          <p14:tracePt t="54025" x="2787650" y="4006850"/>
          <p14:tracePt t="54042" x="2768600" y="4006850"/>
          <p14:tracePt t="54059" x="2736850" y="4013200"/>
          <p14:tracePt t="54075" x="2717800" y="4019550"/>
          <p14:tracePt t="54092" x="2698750" y="4019550"/>
          <p14:tracePt t="54108" x="2686050" y="4019550"/>
          <p14:tracePt t="55861" x="2755900" y="4019550"/>
          <p14:tracePt t="55869" x="2851150" y="4019550"/>
          <p14:tracePt t="55877" x="2984500" y="4013200"/>
          <p14:tracePt t="55894" x="3441700" y="3987800"/>
          <p14:tracePt t="55910" x="3994150" y="3968750"/>
          <p14:tracePt t="55927" x="4540250" y="3968750"/>
          <p14:tracePt t="55945" x="4965700" y="3968750"/>
          <p14:tracePt t="55960" x="5302250" y="3968750"/>
          <p14:tracePt t="55977" x="5600700" y="3968750"/>
          <p14:tracePt t="55993" x="5873750" y="4013200"/>
          <p14:tracePt t="56012" x="6184900" y="4044950"/>
          <p14:tracePt t="56027" x="6496050" y="4051300"/>
          <p14:tracePt t="56029" x="6642100" y="4051300"/>
          <p14:tracePt t="56043" x="6769100" y="4051300"/>
          <p14:tracePt t="56060" x="6908800" y="4051300"/>
          <p14:tracePt t="56061" x="6953250" y="4051300"/>
          <p14:tracePt t="56078" x="6997700" y="4051300"/>
          <p14:tracePt t="56093" x="7035800" y="4051300"/>
          <p14:tracePt t="56110" x="7131050" y="4051300"/>
          <p14:tracePt t="56127" x="7264400" y="4051300"/>
          <p14:tracePt t="56145" x="7416800" y="4051300"/>
          <p14:tracePt t="56160" x="7531100" y="4044950"/>
          <p14:tracePt t="56177" x="7550150" y="4038600"/>
          <p14:tracePt t="56195" x="7556500" y="4038600"/>
          <p14:tracePt t="56237" x="7562850" y="4032250"/>
          <p14:tracePt t="56246" x="7569200" y="4032250"/>
          <p14:tracePt t="56253" x="7581900" y="4032250"/>
          <p14:tracePt t="56349" x="7594600" y="4025900"/>
          <p14:tracePt t="56357" x="7600950" y="4025900"/>
          <p14:tracePt t="56366" x="7620000" y="4025900"/>
          <p14:tracePt t="56377" x="7632700" y="4025900"/>
          <p14:tracePt t="56394" x="7645400" y="4019550"/>
          <p14:tracePt t="56413" x="7651750" y="4013200"/>
          <p14:tracePt t="56429" x="7651750" y="4006850"/>
          <p14:tracePt t="56566" x="7651750" y="4000500"/>
          <p14:tracePt t="56573" x="7664450" y="3987800"/>
          <p14:tracePt t="56581" x="7677150" y="3987800"/>
          <p14:tracePt t="56594" x="7708900" y="3975100"/>
          <p14:tracePt t="56611" x="7804150" y="3975100"/>
          <p14:tracePt t="56628" x="7956550" y="3962400"/>
          <p14:tracePt t="56645" x="8286750" y="3962400"/>
          <p14:tracePt t="56661" x="8388350" y="3962400"/>
          <p14:tracePt t="56678" x="8572500" y="3962400"/>
          <p14:tracePt t="56694" x="8591550" y="3949700"/>
          <p14:tracePt t="56712" x="8597900" y="3949700"/>
          <p14:tracePt t="56750" x="8604250" y="3949700"/>
          <p14:tracePt t="56758" x="8610600" y="3949700"/>
          <p14:tracePt t="56766" x="8629650" y="3949700"/>
          <p14:tracePt t="56779" x="8642350" y="3949700"/>
          <p14:tracePt t="56794" x="8648700" y="3949700"/>
          <p14:tracePt t="56846" x="8661400" y="3949700"/>
          <p14:tracePt t="56853" x="8674100" y="3949700"/>
          <p14:tracePt t="56861" x="8680450" y="3949700"/>
          <p14:tracePt t="56878" x="8693150" y="3949700"/>
          <p14:tracePt t="58790" x="8686800" y="3949700"/>
          <p14:tracePt t="58798" x="8655050" y="3949700"/>
          <p14:tracePt t="58805" x="8597900" y="3949700"/>
          <p14:tracePt t="58813" x="8553450" y="3949700"/>
          <p14:tracePt t="58830" x="8394700" y="3962400"/>
          <p14:tracePt t="58847" x="8102600" y="3987800"/>
          <p14:tracePt t="58864" x="7766050" y="4032250"/>
          <p14:tracePt t="58880" x="7461250" y="4089400"/>
          <p14:tracePt t="58896" x="7150100" y="4127500"/>
          <p14:tracePt t="58913" x="6851650" y="4171950"/>
          <p14:tracePt t="58931" x="6502400" y="4216400"/>
          <p14:tracePt t="58946" x="6210300" y="4241800"/>
          <p14:tracePt t="58963" x="5905500" y="4248150"/>
          <p14:tracePt t="58980" x="5638800" y="4279900"/>
          <p14:tracePt t="58997" x="5372100" y="4324350"/>
          <p14:tracePt t="59013" x="5302250" y="4337050"/>
          <p14:tracePt t="59030" x="5092700" y="4362450"/>
          <p14:tracePt t="59046" x="4946650" y="4375150"/>
          <p14:tracePt t="59064" x="4794250" y="4387850"/>
          <p14:tracePt t="59080" x="4641850" y="4387850"/>
          <p14:tracePt t="59096" x="4457700" y="4387850"/>
          <p14:tracePt t="59113" x="4203700" y="4387850"/>
          <p14:tracePt t="59131" x="3975100" y="4387850"/>
          <p14:tracePt t="59146" x="3759200" y="4375150"/>
          <p14:tracePt t="59163" x="3613150" y="4368800"/>
          <p14:tracePt t="59180" x="3505200" y="4368800"/>
          <p14:tracePt t="59198" x="3403600" y="4375150"/>
          <p14:tracePt t="59213" x="3327400" y="4375150"/>
          <p14:tracePt t="59230" x="3225800" y="4400550"/>
          <p14:tracePt t="59247" x="3124200" y="4406900"/>
          <p14:tracePt t="59264" x="3035300" y="4419600"/>
          <p14:tracePt t="59280" x="2997200" y="4425950"/>
          <p14:tracePt t="59297" x="2990850" y="4432300"/>
          <p14:tracePt t="59313" x="2978150" y="4432300"/>
          <p14:tracePt t="59331" x="2959100" y="4438650"/>
          <p14:tracePt t="59347" x="2940050" y="4445000"/>
          <p14:tracePt t="59363" x="2908300" y="4445000"/>
          <p14:tracePt t="59380" x="2889250" y="4464050"/>
          <p14:tracePt t="59382" x="2882900" y="4464050"/>
          <p14:tracePt t="59398" x="2882900" y="4470400"/>
          <p14:tracePt t="59413" x="2882900" y="4476750"/>
          <p14:tracePt t="59438" x="2882900" y="4483100"/>
          <p14:tracePt t="59470" x="2882900" y="4489450"/>
          <p14:tracePt t="59550" x="2876550" y="4495800"/>
          <p14:tracePt t="59557" x="2870200" y="4495800"/>
          <p14:tracePt t="59582" x="2863850" y="4495800"/>
          <p14:tracePt t="59606" x="2857500" y="4495800"/>
          <p14:tracePt t="59654" x="2838450" y="4495800"/>
          <p14:tracePt t="59661" x="2832100" y="4489450"/>
          <p14:tracePt t="59670" x="2819400" y="4489450"/>
          <p14:tracePt t="59680" x="2800350" y="4476750"/>
          <p14:tracePt t="59697" x="2781300" y="4470400"/>
          <p14:tracePt t="59714" x="2774950" y="4464050"/>
          <p14:tracePt t="59731" x="2768600" y="4464050"/>
          <p14:tracePt t="59747" x="2762250" y="4457700"/>
          <p14:tracePt t="59822" x="2781300" y="4476750"/>
          <p14:tracePt t="59830" x="2813050" y="4483100"/>
          <p14:tracePt t="59838" x="2844800" y="4502150"/>
          <p14:tracePt t="59847" x="2863850" y="4508500"/>
          <p14:tracePt t="59864" x="2908300" y="4527550"/>
          <p14:tracePt t="59880" x="2927350" y="4533900"/>
          <p14:tracePt t="59935" x="2933700" y="4533900"/>
          <p14:tracePt t="59950" x="2940050" y="4533900"/>
          <p14:tracePt t="59974" x="2940050" y="4540250"/>
          <p14:tracePt t="61702" x="2940050" y="4533900"/>
          <p14:tracePt t="61710" x="2940050" y="4514850"/>
          <p14:tracePt t="61718" x="2940050" y="4502150"/>
          <p14:tracePt t="61732" x="2946400" y="4483100"/>
          <p14:tracePt t="61749" x="2952750" y="4464050"/>
          <p14:tracePt t="61766" x="2978150" y="4432300"/>
          <p14:tracePt t="61783" x="3003550" y="4419600"/>
          <p14:tracePt t="61799" x="3041650" y="4413250"/>
          <p14:tracePt t="61815" x="3086100" y="4413250"/>
          <p14:tracePt t="61832" x="3124200" y="4413250"/>
          <p14:tracePt t="61850" x="3162300" y="4419600"/>
          <p14:tracePt t="61866" x="3175000" y="4425950"/>
          <p14:tracePt t="61882" x="3187700" y="4445000"/>
          <p14:tracePt t="61899" x="3187700" y="4457700"/>
          <p14:tracePt t="61917" x="3200400" y="4476750"/>
          <p14:tracePt t="61933" x="3206750" y="4489450"/>
          <p14:tracePt t="61958" x="3206750" y="4495800"/>
          <p14:tracePt t="61982" x="3206750" y="4502150"/>
          <p14:tracePt t="61990" x="3206750" y="4508500"/>
          <p14:tracePt t="61999" x="3206750" y="4514850"/>
          <p14:tracePt t="62016" x="3206750" y="4521200"/>
          <p14:tracePt t="62033" x="3206750" y="4533900"/>
          <p14:tracePt t="62050" x="3200400" y="4533900"/>
          <p14:tracePt t="62066" x="3194050" y="4546600"/>
          <p14:tracePt t="62083" x="3187700" y="4552950"/>
          <p14:tracePt t="62099" x="3175000" y="4559300"/>
          <p14:tracePt t="62117" x="3168650" y="4565650"/>
          <p14:tracePt t="62133" x="3149600" y="4572000"/>
          <p14:tracePt t="62149" x="3124200" y="4584700"/>
          <p14:tracePt t="62150" x="3111500" y="4584700"/>
          <p14:tracePt t="62166" x="3079750" y="4591050"/>
          <p14:tracePt t="62184" x="3060700" y="4591050"/>
          <p14:tracePt t="62199" x="3048000" y="4591050"/>
          <p14:tracePt t="62238" x="3041650" y="4591050"/>
          <p14:tracePt t="62254" x="3028950" y="4591050"/>
          <p14:tracePt t="62262" x="3022600" y="4591050"/>
          <p14:tracePt t="62270" x="3016250" y="4591050"/>
          <p14:tracePt t="62283" x="3003550" y="4591050"/>
          <p14:tracePt t="62326" x="2997200" y="4584700"/>
          <p14:tracePt t="62342" x="2990850" y="4578350"/>
          <p14:tracePt t="62350" x="2990850" y="4572000"/>
          <p14:tracePt t="62358" x="2984500" y="4565650"/>
          <p14:tracePt t="62366" x="2984500" y="4559300"/>
          <p14:tracePt t="62383" x="2971800" y="4546600"/>
          <p14:tracePt t="62401" x="2971800" y="4540250"/>
          <p14:tracePt t="62416" x="2971800" y="4533900"/>
          <p14:tracePt t="62438" x="2971800" y="4527550"/>
          <p14:tracePt t="62450" x="2971800" y="4521200"/>
          <p14:tracePt t="62467" x="2965450" y="4521200"/>
          <p14:tracePt t="62483" x="2965450" y="4514850"/>
          <p14:tracePt t="62500" x="2965450" y="4508500"/>
          <p14:tracePt t="62516" x="2965450" y="4495800"/>
          <p14:tracePt t="62583" x="2965450" y="4489450"/>
          <p14:tracePt t="62598" x="2965450" y="4483100"/>
          <p14:tracePt t="62614" x="2965450" y="4476750"/>
          <p14:tracePt t="62622" x="2965450" y="4470400"/>
          <p14:tracePt t="62633" x="2965450" y="4464050"/>
          <p14:tracePt t="62650" x="2965450" y="4457700"/>
          <p14:tracePt t="62670" x="2971800" y="4451350"/>
          <p14:tracePt t="62718" x="2971800" y="4445000"/>
          <p14:tracePt t="62726" x="2978150" y="4445000"/>
          <p14:tracePt t="62734" x="2984500" y="4445000"/>
          <p14:tracePt t="62750" x="3003550" y="4438650"/>
          <p14:tracePt t="62767" x="3035300" y="4432300"/>
          <p14:tracePt t="62783" x="3067050" y="4419600"/>
          <p14:tracePt t="62801" x="3079750" y="4419600"/>
          <p14:tracePt t="62816" x="3086100" y="4413250"/>
          <p14:tracePt t="62833" x="3092450" y="4413250"/>
          <p14:tracePt t="62850" x="3111500" y="4406900"/>
          <p14:tracePt t="62867" x="3136900" y="4406900"/>
          <p14:tracePt t="62883" x="3155950" y="4406900"/>
          <p14:tracePt t="62903" x="3162300" y="4406900"/>
          <p14:tracePt t="62917" x="3168650" y="4406900"/>
          <p14:tracePt t="62934" x="3175000" y="4413250"/>
          <p14:tracePt t="62950" x="3181350" y="4425950"/>
          <p14:tracePt t="62967" x="3194050" y="4457700"/>
          <p14:tracePt t="62983" x="3194050" y="4489450"/>
          <p14:tracePt t="63001" x="3194050" y="4514850"/>
          <p14:tracePt t="63017" x="3194050" y="4533900"/>
          <p14:tracePt t="63033" x="3194050" y="4552950"/>
          <p14:tracePt t="63063" x="3194050" y="4559300"/>
          <p14:tracePt t="63086" x="3187700" y="4559300"/>
          <p14:tracePt t="63110" x="3181350" y="4565650"/>
          <p14:tracePt t="63118" x="3175000" y="4565650"/>
          <p14:tracePt t="63126" x="3175000" y="4572000"/>
          <p14:tracePt t="63134" x="3162300" y="4572000"/>
          <p14:tracePt t="63151" x="3155950" y="4578350"/>
          <p14:tracePt t="63167" x="3136900" y="4584700"/>
          <p14:tracePt t="63184" x="3124200" y="4591050"/>
          <p14:tracePt t="63202" x="3105150" y="4597400"/>
          <p14:tracePt t="63217" x="3098800" y="4597400"/>
          <p14:tracePt t="63239" x="3092450" y="4597400"/>
          <p14:tracePt t="63310" x="3086100" y="4597400"/>
          <p14:tracePt t="63327" x="3079750" y="4597400"/>
          <p14:tracePt t="63334" x="3073400" y="4597400"/>
          <p14:tracePt t="63399" x="3067050" y="4597400"/>
          <p14:tracePt t="63414" x="3060700" y="4597400"/>
          <p14:tracePt t="63422" x="3054350" y="4591050"/>
          <p14:tracePt t="63434" x="3054350" y="4584700"/>
          <p14:tracePt t="63451" x="3048000" y="4572000"/>
          <p14:tracePt t="63468" x="3041650" y="4559300"/>
          <p14:tracePt t="63484" x="3035300" y="4552950"/>
          <p14:tracePt t="63534" x="3028950" y="4540250"/>
          <p14:tracePt t="63542" x="3028950" y="4533900"/>
          <p14:tracePt t="63550" x="3028950" y="4527550"/>
          <p14:tracePt t="63567" x="3028950" y="4521200"/>
          <p14:tracePt t="63584" x="3028950" y="4508500"/>
          <p14:tracePt t="63601" x="3022600" y="4502150"/>
          <p14:tracePt t="63694" x="3022600" y="4495800"/>
          <p14:tracePt t="63702" x="3022600" y="4489450"/>
          <p14:tracePt t="63726" x="3022600" y="4476750"/>
          <p14:tracePt t="63734" x="3028950" y="4470400"/>
          <p14:tracePt t="63750" x="3035300" y="4470400"/>
          <p14:tracePt t="63759" x="3041650" y="4457700"/>
          <p14:tracePt t="63774" x="3048000" y="4457700"/>
          <p14:tracePt t="63784" x="3054350" y="4457700"/>
          <p14:tracePt t="63801" x="3060700" y="4451350"/>
          <p14:tracePt t="63818" x="3067050" y="4451350"/>
          <p14:tracePt t="63838" x="3073400" y="4451350"/>
          <p14:tracePt t="63851" x="3079750" y="4445000"/>
          <p14:tracePt t="63867" x="3092450" y="4438650"/>
          <p14:tracePt t="63884" x="3130550" y="4438650"/>
          <p14:tracePt t="63902" x="3168650" y="4438650"/>
          <p14:tracePt t="63918" x="3181350" y="4438650"/>
          <p14:tracePt t="63934" x="3206750" y="4438650"/>
          <p14:tracePt t="63951" x="3225800" y="4438650"/>
          <p14:tracePt t="63969" x="3251200" y="4438650"/>
          <p14:tracePt t="63984" x="3263900" y="4457700"/>
          <p14:tracePt t="64001" x="3276600" y="4464050"/>
          <p14:tracePt t="64018" x="3276600" y="4470400"/>
          <p14:tracePt t="64036" x="3282950" y="4476750"/>
          <p14:tracePt t="64051" x="3289300" y="4489450"/>
          <p14:tracePt t="64068" x="3295650" y="4514850"/>
          <p14:tracePt t="64085" x="3302000" y="4527550"/>
          <p14:tracePt t="64102" x="3302000" y="4533900"/>
          <p14:tracePt t="64118" x="3302000" y="4540250"/>
          <p14:tracePt t="64136" x="3302000" y="4546600"/>
          <p14:tracePt t="64151" x="3302000" y="4552950"/>
          <p14:tracePt t="64168" x="3295650" y="4572000"/>
          <p14:tracePt t="64184" x="3282950" y="4584700"/>
          <p14:tracePt t="64201" x="3257550" y="4603750"/>
          <p14:tracePt t="64218" x="3225800" y="4616450"/>
          <p14:tracePt t="64235" x="3213100" y="4616450"/>
          <p14:tracePt t="64251" x="3200400" y="4622800"/>
          <p14:tracePt t="64268" x="3194050" y="4622800"/>
          <p14:tracePt t="64285" x="3181350" y="4622800"/>
          <p14:tracePt t="64302" x="3149600" y="4622800"/>
          <p14:tracePt t="64318" x="3124200" y="4622800"/>
          <p14:tracePt t="64335" x="3105150" y="4622800"/>
          <p14:tracePt t="64352" x="3098800" y="4622800"/>
          <p14:tracePt t="64369" x="3086100" y="4616450"/>
          <p14:tracePt t="64385" x="3073400" y="4610100"/>
          <p14:tracePt t="64401" x="3060700" y="4603750"/>
          <p14:tracePt t="64418" x="3048000" y="4584700"/>
          <p14:tracePt t="64436" x="3048000" y="4578350"/>
          <p14:tracePt t="64451" x="3041650" y="4578350"/>
          <p14:tracePt t="64468" x="3035300" y="4572000"/>
          <p14:tracePt t="64485" x="3022600" y="4546600"/>
          <p14:tracePt t="64503" x="3009900" y="4527550"/>
          <p14:tracePt t="64518" x="3009900" y="4495800"/>
          <p14:tracePt t="64535" x="3009900" y="4470400"/>
          <p14:tracePt t="64551" x="3009900" y="4451350"/>
          <p14:tracePt t="64569" x="3009900" y="4432300"/>
          <p14:tracePt t="64585" x="3009900" y="4413250"/>
          <p14:tracePt t="64602" x="3022600" y="4387850"/>
          <p14:tracePt t="64618" x="3035300" y="4381500"/>
          <p14:tracePt t="64636" x="3048000" y="4375150"/>
          <p14:tracePt t="64652" x="3054350" y="4375150"/>
          <p14:tracePt t="64668" x="3067050" y="4375150"/>
          <p14:tracePt t="64685" x="3086100" y="4375150"/>
          <p14:tracePt t="64703" x="3162300" y="4375150"/>
          <p14:tracePt t="64719" x="3232150" y="4375150"/>
          <p14:tracePt t="64735" x="3282950" y="4375150"/>
          <p14:tracePt t="64752" x="3314700" y="4375150"/>
          <p14:tracePt t="64770" x="3327400" y="4381500"/>
          <p14:tracePt t="64790" x="3333750" y="4387850"/>
          <p14:tracePt t="64802" x="3340100" y="4394200"/>
          <p14:tracePt t="64819" x="3359150" y="4406900"/>
          <p14:tracePt t="64836" x="3365500" y="4425950"/>
          <p14:tracePt t="64852" x="3378200" y="4445000"/>
          <p14:tracePt t="64869" x="3378200" y="4451350"/>
          <p14:tracePt t="64885" x="3378200" y="4464050"/>
          <p14:tracePt t="64903" x="3378200" y="4470400"/>
          <p14:tracePt t="64934" x="3378200" y="4476750"/>
          <p14:tracePt t="64943" x="3378200" y="4483100"/>
          <p14:tracePt t="64952" x="3378200" y="4495800"/>
          <p14:tracePt t="64970" x="3378200" y="4508500"/>
          <p14:tracePt t="64985" x="3378200" y="4521200"/>
          <p14:tracePt t="65007" x="3378200" y="4527550"/>
          <p14:tracePt t="65019" x="3378200" y="4533900"/>
          <p14:tracePt t="65036" x="3378200" y="4540250"/>
          <p14:tracePt t="65053" x="3371850" y="4546600"/>
          <p14:tracePt t="65069" x="3365500" y="4565650"/>
          <p14:tracePt t="65086" x="3352800" y="4584700"/>
          <p14:tracePt t="65103" x="3352800" y="4591050"/>
          <p14:tracePt t="65126" x="3352800" y="4597400"/>
          <p14:tracePt t="66183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57026" y="2128750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076935" y="2044327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3928" y="1899315"/>
            <a:ext cx="4514456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b={3,4,5}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- b)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116647"/>
            <a:ext cx="1878271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difference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65386" y="4771715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4, 5}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{1, 2, 4, 5}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076935" y="4802925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3928" y="4540883"/>
            <a:ext cx="4514456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b={3,4,5}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 ^ b)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686" y="3758215"/>
            <a:ext cx="3468450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symmetric difference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666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57026" y="2041666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076935" y="1957243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3928" y="1899315"/>
            <a:ext cx="4514456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a={1,2,3}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print(2 in a)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print(5 in 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116647"/>
            <a:ext cx="1661032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member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50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99173" y="868264"/>
            <a:ext cx="5763116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Dictionary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{ ‘key’ : ’value ’}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{ } 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로 표시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immutable{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변할 수 없는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} type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을 가져야 한다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string, number, tuple 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가능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02169" y="4192443"/>
            <a:ext cx="315710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{1: 'car', 2: 'house'}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251107" y="4192443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79071" y="3931315"/>
            <a:ext cx="4514456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{1: 'car', 2: 'house'}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4945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3402" y="969864"/>
            <a:ext cx="3711272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value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로는 다양한 형태가 가능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46140" y="2189700"/>
            <a:ext cx="40076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{2: [5, 7],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'car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142235" y="1966778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7356" y="2029943"/>
            <a:ext cx="4514456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'car', 2:[5,7]}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02" y="3310373"/>
            <a:ext cx="3506088" cy="4560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dict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 )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dictionary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로 만든다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30409" y="4759271"/>
            <a:ext cx="458460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', 'college':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', 'college':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', 'college':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581715" y="4867425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3402" y="4243961"/>
            <a:ext cx="5443101" cy="2062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([('college','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'), ('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555978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9287" y="882779"/>
            <a:ext cx="4006225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를 이용하여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value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를 찾는 방법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90929" y="1882439"/>
            <a:ext cx="458460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117955" y="2019954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922" y="1757912"/>
            <a:ext cx="5443101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print(a['college'])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287" y="3746492"/>
            <a:ext cx="3480440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value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를 변경하는 방법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0929" y="4961596"/>
            <a:ext cx="45846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{'id': 2019, 'college':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203950" y="4738674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3922" y="4652403"/>
            <a:ext cx="5443101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'id':2017}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a['id']=2019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32977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401" y="916206"/>
            <a:ext cx="2634054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를 추가하는 방법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03950" y="2060860"/>
            <a:ext cx="588433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{'college': 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', 'id': 2017, 'age': 23}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5405664" y="1837938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0036" y="1822117"/>
            <a:ext cx="414259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'id':2017}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a['age']=23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119" y="3524817"/>
            <a:ext cx="2634054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를 삭제하는 방법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05667" y="4615394"/>
            <a:ext cx="399747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{'id': 2017, 'age': 23}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973839" y="4530971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7607" y="4416214"/>
            <a:ext cx="5138057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'id':2017, 'age':23}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a['college']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a.clear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86842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401" y="916206"/>
            <a:ext cx="3313728" cy="4560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membership 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확인하는 방법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6636" y="2006783"/>
            <a:ext cx="198210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831268" y="1922360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1257" y="1922360"/>
            <a:ext cx="594269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'id':2017, 'age':23}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print('id' in a)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print('home' in 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01" y="3719338"/>
            <a:ext cx="1877437" cy="4560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iterating </a:t>
            </a:r>
            <a:r>
              <a:rPr lang="ko-KR" altLang="en-US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방법</a:t>
            </a:r>
            <a:endParaRPr lang="en-US" altLang="ko-KR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6636" y="4725492"/>
            <a:ext cx="198210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831268" y="4725492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1257" y="4725492"/>
            <a:ext cx="594269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a={'college':'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'id':2017, 'age':23}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a: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print(a[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049104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6572" y="0"/>
            <a:ext cx="902811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stack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5718" y="576004"/>
            <a:ext cx="9076464" cy="60016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Stack(object):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top=0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data=None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length=None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length):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self.length=length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self.data =self.length*[0]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isFull(self):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(self.top == self.length)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isEmpty(self):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self.top == 0: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push(self, name):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self.isFull( )==True: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print("Stack is full")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self.data[self.top]=name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self.top += 1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5718" y="576004"/>
            <a:ext cx="5921625" cy="52629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def pop(self):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self.isEmpty( )==True: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print("no data")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return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 = self.data[self.top-1]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self.top -= 1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printStack(self):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if(self.isEmpty()==True):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range(0, self.top):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print(self.data[i])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Stack(5)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s.push("A")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s.push("B")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s.printStack()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print(s.pop())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43951" y="1782314"/>
            <a:ext cx="1982107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55224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6479" y="1228240"/>
            <a:ext cx="9076464" cy="47705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Queue(object):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front=0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rear=0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data=None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length=None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length):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self.length=length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self.data =self.length*[0</a:t>
            </a:r>
            <a:r>
              <a:rPr lang="nn-NO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최대 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개의 데이터가 저장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만일 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rear=front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의 판단으로 사용한다면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꽉찬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것과 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와 구분 불가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isFull(self):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((self.rear+1) % self.length==self.front)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isEmpty(self):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self.front==self.rear: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343" y="446314"/>
            <a:ext cx="1042273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queue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0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6894" y="1663430"/>
            <a:ext cx="1863011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class House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1896894" y="2918298"/>
            <a:ext cx="1994170" cy="564204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222770" y="3482502"/>
            <a:ext cx="1342417" cy="9727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607013" y="3784060"/>
            <a:ext cx="564204" cy="301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8" name="직선 연결선 7"/>
          <p:cNvCxnSpPr>
            <a:stCxn id="6" idx="1"/>
            <a:endCxn id="6" idx="3"/>
          </p:cNvCxnSpPr>
          <p:nvPr/>
        </p:nvCxnSpPr>
        <p:spPr>
          <a:xfrm>
            <a:off x="2607013" y="3934839"/>
            <a:ext cx="56420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0"/>
            <a:endCxn id="6" idx="2"/>
          </p:cNvCxnSpPr>
          <p:nvPr/>
        </p:nvCxnSpPr>
        <p:spPr>
          <a:xfrm>
            <a:off x="2889115" y="3784060"/>
            <a:ext cx="0" cy="3015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다리꼴 10"/>
          <p:cNvSpPr/>
          <p:nvPr/>
        </p:nvSpPr>
        <p:spPr>
          <a:xfrm>
            <a:off x="6378102" y="862519"/>
            <a:ext cx="2950723" cy="564204"/>
          </a:xfrm>
          <a:prstGeom prst="trapezoi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703979" y="1426723"/>
            <a:ext cx="2264923" cy="9727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377501" y="1762327"/>
            <a:ext cx="951924" cy="301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14" name="직선 연결선 13"/>
          <p:cNvCxnSpPr>
            <a:stCxn id="13" idx="1"/>
            <a:endCxn id="13" idx="3"/>
          </p:cNvCxnSpPr>
          <p:nvPr/>
        </p:nvCxnSpPr>
        <p:spPr>
          <a:xfrm>
            <a:off x="7377501" y="1913106"/>
            <a:ext cx="95192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3" idx="0"/>
            <a:endCxn id="13" idx="2"/>
          </p:cNvCxnSpPr>
          <p:nvPr/>
        </p:nvCxnSpPr>
        <p:spPr>
          <a:xfrm>
            <a:off x="7853463" y="1762327"/>
            <a:ext cx="0" cy="3015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60118" y="140798"/>
            <a:ext cx="27687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인스탄스</a:t>
            </a: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(instance)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150640" y="3445212"/>
            <a:ext cx="1371599" cy="2020111"/>
            <a:chOff x="6481864" y="3641387"/>
            <a:chExt cx="2950723" cy="1536970"/>
          </a:xfrm>
        </p:grpSpPr>
        <p:sp>
          <p:nvSpPr>
            <p:cNvPr id="19" name="사다리꼴 18"/>
            <p:cNvSpPr/>
            <p:nvPr/>
          </p:nvSpPr>
          <p:spPr>
            <a:xfrm>
              <a:off x="6481864" y="3641387"/>
              <a:ext cx="2950723" cy="564204"/>
            </a:xfrm>
            <a:prstGeom prst="trapezoid">
              <a:avLst/>
            </a:prstGeom>
            <a:solidFill>
              <a:srgbClr val="0070C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 smtClean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07741" y="4205591"/>
              <a:ext cx="2264923" cy="97276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 smtClean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81263" y="4541195"/>
              <a:ext cx="951924" cy="30155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 smtClean="0"/>
            </a:p>
          </p:txBody>
        </p:sp>
        <p:cxnSp>
          <p:nvCxnSpPr>
            <p:cNvPr id="22" name="직선 연결선 21"/>
            <p:cNvCxnSpPr>
              <a:stCxn id="21" idx="1"/>
              <a:endCxn id="21" idx="3"/>
            </p:cNvCxnSpPr>
            <p:nvPr/>
          </p:nvCxnSpPr>
          <p:spPr>
            <a:xfrm>
              <a:off x="7481263" y="4691974"/>
              <a:ext cx="951924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1" idx="0"/>
              <a:endCxn id="21" idx="2"/>
            </p:cNvCxnSpPr>
            <p:nvPr/>
          </p:nvCxnSpPr>
          <p:spPr>
            <a:xfrm>
              <a:off x="7957225" y="4541195"/>
              <a:ext cx="0" cy="30155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모서리가 둥근 직사각형 24"/>
          <p:cNvSpPr/>
          <p:nvPr/>
        </p:nvSpPr>
        <p:spPr>
          <a:xfrm>
            <a:off x="5515583" y="787129"/>
            <a:ext cx="4552545" cy="53023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507818" y="1660659"/>
            <a:ext cx="1196161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house1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8925" y="4264408"/>
            <a:ext cx="1196161" cy="5778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house2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50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52050" y="44827"/>
            <a:ext cx="9076464" cy="64940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def enqueue(self, name):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self.isFull( )==True: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print("Queue is full")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self.data[self.rear]=name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self.rear=(self.rear+1)%self.length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dequeue(self):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self.isEmpty( )==True: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print("no data")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self.front=(self.front+1) % self.length</a:t>
            </a:r>
          </a:p>
          <a:p>
            <a:endParaRPr lang="nn-NO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printQ(self):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if(self.isEmpty()==True):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if(self.rear&lt;self.front):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 in range(self.front, self.length):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print(self.data[i], end=" 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 in range(0, self.rear):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print(self.data[i], end=" ")            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i in range(self.front, self.rear):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print(self.data[i], end=" 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84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08507" y="1078970"/>
            <a:ext cx="3209064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q= Queue(5 )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q.enqueue("A")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q.enqueue("B")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q.enqueue("C")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q.enqueue("D")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q.dequeue()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q.dequeue()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q.enqueue("E")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q.enqueue("F")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q.dequeue()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q.printQ()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45779" y="1597257"/>
            <a:ext cx="1982107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 B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 B C D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 C D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 D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 D E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 D E F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 E F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66080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933916" y="2017986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/>
              <a:t>1</a:t>
            </a:r>
            <a:endParaRPr lang="ko-KR" altLang="en-US" dirty="0" smtClean="0"/>
          </a:p>
        </p:txBody>
      </p:sp>
      <p:sp>
        <p:nvSpPr>
          <p:cNvPr id="4" name="타원 3"/>
          <p:cNvSpPr/>
          <p:nvPr/>
        </p:nvSpPr>
        <p:spPr>
          <a:xfrm>
            <a:off x="6708851" y="2785241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 dirty="0" smtClean="0"/>
          </a:p>
        </p:txBody>
      </p:sp>
      <p:sp>
        <p:nvSpPr>
          <p:cNvPr id="5" name="타원 4"/>
          <p:cNvSpPr/>
          <p:nvPr/>
        </p:nvSpPr>
        <p:spPr>
          <a:xfrm>
            <a:off x="4785458" y="3216002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 smtClean="0"/>
          </a:p>
        </p:txBody>
      </p:sp>
      <p:sp>
        <p:nvSpPr>
          <p:cNvPr id="6" name="타원 5"/>
          <p:cNvSpPr/>
          <p:nvPr/>
        </p:nvSpPr>
        <p:spPr>
          <a:xfrm>
            <a:off x="7742806" y="2210949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 smtClean="0"/>
          </a:p>
        </p:txBody>
      </p:sp>
      <p:sp>
        <p:nvSpPr>
          <p:cNvPr id="8" name="타원 7"/>
          <p:cNvSpPr/>
          <p:nvPr/>
        </p:nvSpPr>
        <p:spPr>
          <a:xfrm>
            <a:off x="6338361" y="1742171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 smtClean="0"/>
          </a:p>
        </p:txBody>
      </p:sp>
      <p:cxnSp>
        <p:nvCxnSpPr>
          <p:cNvPr id="10" name="직선 연결선 9"/>
          <p:cNvCxnSpPr>
            <a:stCxn id="3" idx="6"/>
            <a:endCxn id="8" idx="2"/>
          </p:cNvCxnSpPr>
          <p:nvPr/>
        </p:nvCxnSpPr>
        <p:spPr>
          <a:xfrm flipV="1">
            <a:off x="5304406" y="1919533"/>
            <a:ext cx="1033955" cy="27581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5"/>
            <a:endCxn id="4" idx="0"/>
          </p:cNvCxnSpPr>
          <p:nvPr/>
        </p:nvCxnSpPr>
        <p:spPr>
          <a:xfrm>
            <a:off x="6654594" y="2044947"/>
            <a:ext cx="239502" cy="7402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3"/>
            <a:endCxn id="4" idx="7"/>
          </p:cNvCxnSpPr>
          <p:nvPr/>
        </p:nvCxnSpPr>
        <p:spPr>
          <a:xfrm flipH="1">
            <a:off x="7025084" y="2513725"/>
            <a:ext cx="771979" cy="32346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0"/>
            <a:endCxn id="3" idx="4"/>
          </p:cNvCxnSpPr>
          <p:nvPr/>
        </p:nvCxnSpPr>
        <p:spPr>
          <a:xfrm flipV="1">
            <a:off x="4970703" y="2372710"/>
            <a:ext cx="148458" cy="8432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" idx="5"/>
            <a:endCxn id="4" idx="2"/>
          </p:cNvCxnSpPr>
          <p:nvPr/>
        </p:nvCxnSpPr>
        <p:spPr>
          <a:xfrm>
            <a:off x="5250149" y="2320762"/>
            <a:ext cx="1458702" cy="64184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5" idx="6"/>
          </p:cNvCxnSpPr>
          <p:nvPr/>
        </p:nvCxnSpPr>
        <p:spPr>
          <a:xfrm flipH="1">
            <a:off x="5155948" y="2962603"/>
            <a:ext cx="1552903" cy="4307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6129" y="248525"/>
            <a:ext cx="312457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그래프의 파이썬 표현</a:t>
            </a:r>
          </a:p>
        </p:txBody>
      </p:sp>
      <p:sp>
        <p:nvSpPr>
          <p:cNvPr id="28" name="타원 27"/>
          <p:cNvSpPr/>
          <p:nvPr/>
        </p:nvSpPr>
        <p:spPr>
          <a:xfrm>
            <a:off x="5165146" y="894856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0</a:t>
            </a:r>
            <a:endParaRPr lang="ko-KR" altLang="en-US" dirty="0" smtClean="0"/>
          </a:p>
        </p:txBody>
      </p:sp>
      <p:cxnSp>
        <p:nvCxnSpPr>
          <p:cNvPr id="30" name="직선 연결선 29"/>
          <p:cNvCxnSpPr>
            <a:stCxn id="28" idx="4"/>
            <a:endCxn id="3" idx="0"/>
          </p:cNvCxnSpPr>
          <p:nvPr/>
        </p:nvCxnSpPr>
        <p:spPr>
          <a:xfrm flipH="1">
            <a:off x="5119161" y="1249580"/>
            <a:ext cx="231230" cy="76840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8" idx="5"/>
            <a:endCxn id="8" idx="1"/>
          </p:cNvCxnSpPr>
          <p:nvPr/>
        </p:nvCxnSpPr>
        <p:spPr>
          <a:xfrm>
            <a:off x="5481379" y="1197632"/>
            <a:ext cx="911239" cy="5964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7650" y="4160871"/>
            <a:ext cx="6834007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[[0,1,1,0,0,0] , [1,0,1,1,1,0],[1,1,0,1,0,0],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[0,1,1,0,1,1] , [0,1,0,1,0,0], [0,0,0,0,1,0</a:t>
            </a:r>
            <a:r>
              <a:rPr lang="nn-NO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nn-NO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021" y="1814508"/>
            <a:ext cx="17908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240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list of list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37175" y="5506717"/>
            <a:ext cx="588433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[[0, 1, 1, 0, 0, 0], [1, 0, 1, 1, 1, 0], [1, 1, 0, 1, 0, 0], [0, 1, 1, 0, 1, 1], [0, 1, 0, 1, 0, 0], [0, 0, 0, 0, 1, 0]]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39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9298" y="4414018"/>
            <a:ext cx="7903588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g={'A': {'B','C'}, 'B':{'A','C','D','E'},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'C': {'A','B','D'}, 'D':{'C</a:t>
            </a:r>
            <a:r>
              <a:rPr lang="nn-NO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',’B’,'E</a:t>
            </a:r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','F'},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'E': {'B','D'}, 'F':{'D'}}</a:t>
            </a:r>
          </a:p>
          <a:p>
            <a:r>
              <a:rPr lang="nn-NO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3916" y="2017986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B</a:t>
            </a:r>
            <a:endParaRPr lang="ko-KR" altLang="en-US" dirty="0" smtClean="0"/>
          </a:p>
        </p:txBody>
      </p:sp>
      <p:sp>
        <p:nvSpPr>
          <p:cNvPr id="5" name="타원 4"/>
          <p:cNvSpPr/>
          <p:nvPr/>
        </p:nvSpPr>
        <p:spPr>
          <a:xfrm>
            <a:off x="6708851" y="2785241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D</a:t>
            </a:r>
            <a:endParaRPr lang="ko-KR" altLang="en-US" dirty="0" smtClean="0"/>
          </a:p>
        </p:txBody>
      </p:sp>
      <p:sp>
        <p:nvSpPr>
          <p:cNvPr id="6" name="타원 5"/>
          <p:cNvSpPr/>
          <p:nvPr/>
        </p:nvSpPr>
        <p:spPr>
          <a:xfrm>
            <a:off x="4785458" y="3216002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E</a:t>
            </a:r>
            <a:endParaRPr lang="ko-KR" altLang="en-US" dirty="0" smtClean="0"/>
          </a:p>
        </p:txBody>
      </p:sp>
      <p:sp>
        <p:nvSpPr>
          <p:cNvPr id="7" name="타원 6"/>
          <p:cNvSpPr/>
          <p:nvPr/>
        </p:nvSpPr>
        <p:spPr>
          <a:xfrm>
            <a:off x="7742806" y="2210949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F</a:t>
            </a:r>
            <a:endParaRPr lang="ko-KR" altLang="en-US" dirty="0" smtClean="0"/>
          </a:p>
        </p:txBody>
      </p:sp>
      <p:sp>
        <p:nvSpPr>
          <p:cNvPr id="8" name="타원 7"/>
          <p:cNvSpPr/>
          <p:nvPr/>
        </p:nvSpPr>
        <p:spPr>
          <a:xfrm>
            <a:off x="6338361" y="1742171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C</a:t>
            </a:r>
            <a:endParaRPr lang="ko-KR" altLang="en-US" dirty="0" smtClean="0"/>
          </a:p>
        </p:txBody>
      </p:sp>
      <p:cxnSp>
        <p:nvCxnSpPr>
          <p:cNvPr id="9" name="직선 연결선 8"/>
          <p:cNvCxnSpPr>
            <a:stCxn id="4" idx="6"/>
            <a:endCxn id="8" idx="2"/>
          </p:cNvCxnSpPr>
          <p:nvPr/>
        </p:nvCxnSpPr>
        <p:spPr>
          <a:xfrm flipV="1">
            <a:off x="5304406" y="1919533"/>
            <a:ext cx="1033955" cy="27581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8" idx="5"/>
            <a:endCxn id="5" idx="0"/>
          </p:cNvCxnSpPr>
          <p:nvPr/>
        </p:nvCxnSpPr>
        <p:spPr>
          <a:xfrm>
            <a:off x="6654594" y="2044947"/>
            <a:ext cx="239502" cy="74029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  <a:endCxn id="5" idx="7"/>
          </p:cNvCxnSpPr>
          <p:nvPr/>
        </p:nvCxnSpPr>
        <p:spPr>
          <a:xfrm flipH="1">
            <a:off x="7025084" y="2513725"/>
            <a:ext cx="771979" cy="32346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0"/>
            <a:endCxn id="4" idx="4"/>
          </p:cNvCxnSpPr>
          <p:nvPr/>
        </p:nvCxnSpPr>
        <p:spPr>
          <a:xfrm flipV="1">
            <a:off x="4970703" y="2372710"/>
            <a:ext cx="148458" cy="84329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5" idx="2"/>
          </p:cNvCxnSpPr>
          <p:nvPr/>
        </p:nvCxnSpPr>
        <p:spPr>
          <a:xfrm>
            <a:off x="5250149" y="2320762"/>
            <a:ext cx="1458702" cy="64184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2"/>
            <a:endCxn id="6" idx="6"/>
          </p:cNvCxnSpPr>
          <p:nvPr/>
        </p:nvCxnSpPr>
        <p:spPr>
          <a:xfrm flipH="1">
            <a:off x="5155948" y="2962603"/>
            <a:ext cx="1552903" cy="4307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165146" y="894856"/>
            <a:ext cx="370490" cy="3547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 dirty="0" smtClean="0"/>
          </a:p>
        </p:txBody>
      </p:sp>
      <p:cxnSp>
        <p:nvCxnSpPr>
          <p:cNvPr id="16" name="직선 연결선 15"/>
          <p:cNvCxnSpPr>
            <a:stCxn id="15" idx="4"/>
            <a:endCxn id="4" idx="0"/>
          </p:cNvCxnSpPr>
          <p:nvPr/>
        </p:nvCxnSpPr>
        <p:spPr>
          <a:xfrm flipH="1">
            <a:off x="5119161" y="1249580"/>
            <a:ext cx="231230" cy="76840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5"/>
            <a:endCxn id="8" idx="1"/>
          </p:cNvCxnSpPr>
          <p:nvPr/>
        </p:nvCxnSpPr>
        <p:spPr>
          <a:xfrm>
            <a:off x="5481379" y="1197632"/>
            <a:ext cx="911239" cy="5964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77280" y="5653323"/>
            <a:ext cx="667520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{'A': {'C', 'B'}, 'B': {'C', 'E', 'D', 'A'}, 'C': {'B', 'D', 'A'}, 'D': {'C', 'F', 'B', 'E'}, 'E': {'B', 'D'}, 'F': {'D'}}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{'C', 'B'}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148" y="874466"/>
            <a:ext cx="19960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2. dict of sets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220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808" y="406804"/>
            <a:ext cx="33970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Q: 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그래프의 노드 개수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8289" y="2408755"/>
            <a:ext cx="265495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print(len(g))</a:t>
            </a:r>
          </a:p>
          <a:p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print(len(g[0]))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7699" y="2408755"/>
            <a:ext cx="2654953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print(len(g))</a:t>
            </a:r>
          </a:p>
          <a:p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print(len(g[0]))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7699" y="1512605"/>
            <a:ext cx="19960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2. dict of sets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2968" y="1512605"/>
            <a:ext cx="17908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240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list of list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561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7636" y="609600"/>
            <a:ext cx="37048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Q: 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그래프의 에지 개수는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636" y="2408755"/>
            <a:ext cx="4705478" cy="18466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def n_of_edges(g):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e=0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for i in range (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0,len(g)):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for j in 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range(i,len(g)):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e+=g[i][j]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e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print(n_of_edges(g))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62713" y="2408755"/>
            <a:ext cx="4705478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def n_of_edges(g):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e=0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for i in g: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e+= len(g[i])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e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print(int(n_of_edges(g)/2))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7699" y="1512605"/>
            <a:ext cx="19960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2. dict of sets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2968" y="1512605"/>
            <a:ext cx="17908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240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list of list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33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7636" y="609600"/>
            <a:ext cx="42354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Q: 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노드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i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와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j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가 연결되었는가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2968" y="2415610"/>
            <a:ext cx="225390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print(g[0][2])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39176" y="2426574"/>
            <a:ext cx="2636908" cy="3454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print('C' in g['A'])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7699" y="1512605"/>
            <a:ext cx="19960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2. dict of sets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2968" y="1512605"/>
            <a:ext cx="17908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240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list of list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6105" y="3625516"/>
            <a:ext cx="971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0 or 1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5689" y="3630163"/>
            <a:ext cx="200388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True or False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76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7636" y="609600"/>
            <a:ext cx="425148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Q: 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노드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i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에 연결된 에지의 수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6122" y="2415610"/>
            <a:ext cx="4433008" cy="181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def n_of_connected_edges(g,i):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e=0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for j in range (0,len(g)):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e+=g[i][j]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e</a:t>
            </a:r>
          </a:p>
          <a:p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print(n_of_connected_edges(g,2))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2508" y="2415610"/>
            <a:ext cx="5192169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def n_of_connected_edges(g,i):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len(g[i])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print(n_of_connected_edges(g,'A'))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7699" y="1512605"/>
            <a:ext cx="19960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2. dict of sets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2968" y="1512605"/>
            <a:ext cx="17908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240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list of list</a:t>
            </a:r>
            <a:endParaRPr lang="ko-KR" altLang="en-US" sz="240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563" y="5112176"/>
            <a:ext cx="408156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번 노드에 연결된 에지의 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5757" y="5112175"/>
            <a:ext cx="393569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노드 </a:t>
            </a:r>
            <a:r>
              <a:rPr lang="en-US" altLang="ko-KR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‘A’</a:t>
            </a: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에 연결된 에지의 수</a:t>
            </a:r>
          </a:p>
        </p:txBody>
      </p:sp>
    </p:spTree>
    <p:extLst>
      <p:ext uri="{BB962C8B-B14F-4D97-AF65-F5344CB8AC3E}">
        <p14:creationId xmlns:p14="http://schemas.microsoft.com/office/powerpoint/2010/main" val="208465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76450" y="3713697"/>
            <a:ext cx="3306416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color is  red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price is  5000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color is  blue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price is  1400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7016829" y="3629274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69826" y="5283"/>
            <a:ext cx="2375971" cy="415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class House( ) </a:t>
            </a:r>
            <a:r>
              <a:rPr lang="ko-KR" altLang="en-US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로 표시 가능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8548" y="835986"/>
            <a:ext cx="5854048" cy="57554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House: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 = None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area = None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price(self):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self.unitPrice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self.area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house1 = House()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house1.color="red"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house1.unitPrice = 100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house1.area=50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color is ", house1.color)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price is ", house1.price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house2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House()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house2.color=“blue"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house2.unitPrice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house2.area=20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color is ",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house2.color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price is ",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house2.price())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252669" y="309456"/>
            <a:ext cx="1302904" cy="59813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35"/>
    </mc:Choice>
    <mc:Fallback xmlns="">
      <p:transition spd="slow" advTm="701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136" x="2832100" y="3987800"/>
          <p14:tracePt t="11273" x="2825750" y="3987800"/>
          <p14:tracePt t="11280" x="2819400" y="3987800"/>
          <p14:tracePt t="11288" x="2813050" y="3987800"/>
          <p14:tracePt t="11301" x="2806700" y="3987800"/>
          <p14:tracePt t="11318" x="2787650" y="3987800"/>
          <p14:tracePt t="11335" x="2762250" y="3987800"/>
          <p14:tracePt t="11353" x="2724150" y="3987800"/>
          <p14:tracePt t="11368" x="2692400" y="3987800"/>
          <p14:tracePt t="11385" x="2647950" y="3994150"/>
          <p14:tracePt t="11402" x="2590800" y="3994150"/>
          <p14:tracePt t="11429" x="2482850" y="3994150"/>
          <p14:tracePt t="11435" x="2438400" y="3994150"/>
          <p14:tracePt t="11451" x="2374900" y="3994150"/>
          <p14:tracePt t="11468" x="2317750" y="3994150"/>
          <p14:tracePt t="11486" x="2266950" y="3987800"/>
          <p14:tracePt t="11501" x="2190750" y="3968750"/>
          <p14:tracePt t="11518" x="2095500" y="3949700"/>
          <p14:tracePt t="11535" x="2032000" y="3943350"/>
          <p14:tracePt t="11553" x="1949450" y="3917950"/>
          <p14:tracePt t="11568" x="1885950" y="3886200"/>
          <p14:tracePt t="11586" x="1822450" y="3848100"/>
          <p14:tracePt t="11602" x="1746250" y="3810000"/>
          <p14:tracePt t="11619" x="1663700" y="3759200"/>
          <p14:tracePt t="11635" x="1581150" y="3721100"/>
          <p14:tracePt t="11652" x="1536700" y="3702050"/>
          <p14:tracePt t="11668" x="1504950" y="3676650"/>
          <p14:tracePt t="11686" x="1473200" y="3657600"/>
          <p14:tracePt t="11702" x="1428750" y="3619500"/>
          <p14:tracePt t="11719" x="1384300" y="3549650"/>
          <p14:tracePt t="11736" x="1327150" y="3467100"/>
          <p14:tracePt t="11753" x="1308100" y="3429000"/>
          <p14:tracePt t="11768" x="1301750" y="3378200"/>
          <p14:tracePt t="11785" x="1295400" y="3321050"/>
          <p14:tracePt t="11802" x="1295400" y="3251200"/>
          <p14:tracePt t="11819" x="1295400" y="3175000"/>
          <p14:tracePt t="11835" x="1295400" y="3092450"/>
          <p14:tracePt t="11852" x="1295400" y="3028950"/>
          <p14:tracePt t="11868" x="1308100" y="2984500"/>
          <p14:tracePt t="11886" x="1327150" y="2940050"/>
          <p14:tracePt t="11902" x="1352550" y="2908300"/>
          <p14:tracePt t="11918" x="1390650" y="2870200"/>
          <p14:tracePt t="11935" x="1435100" y="2838450"/>
          <p14:tracePt t="11936" x="1466850" y="2819400"/>
          <p14:tracePt t="11953" x="1543050" y="2781300"/>
          <p14:tracePt t="11968" x="1638300" y="2736850"/>
          <p14:tracePt t="11986" x="1714500" y="2705100"/>
          <p14:tracePt t="12002" x="1765300" y="2686050"/>
          <p14:tracePt t="12019" x="1847850" y="2673350"/>
          <p14:tracePt t="12035" x="1962150" y="2667000"/>
          <p14:tracePt t="12052" x="2095500" y="2647950"/>
          <p14:tracePt t="12069" x="2222500" y="2628900"/>
          <p14:tracePt t="12087" x="2343150" y="2616200"/>
          <p14:tracePt t="12102" x="2406650" y="2616200"/>
          <p14:tracePt t="12119" x="2451100" y="2616200"/>
          <p14:tracePt t="12136" x="2584450" y="2679700"/>
          <p14:tracePt t="12153" x="2724150" y="2743200"/>
          <p14:tracePt t="12169" x="2876550" y="2781300"/>
          <p14:tracePt t="12185" x="2978150" y="2813050"/>
          <p14:tracePt t="12202" x="3028950" y="2832100"/>
          <p14:tracePt t="12220" x="3060700" y="2857500"/>
          <p14:tracePt t="12235" x="3105150" y="2921000"/>
          <p14:tracePt t="12252" x="3155950" y="3003550"/>
          <p14:tracePt t="12269" x="3213100" y="3092450"/>
          <p14:tracePt t="12287" x="3257550" y="3194050"/>
          <p14:tracePt t="12302" x="3289300" y="3276600"/>
          <p14:tracePt t="12319" x="3289300" y="3359150"/>
          <p14:tracePt t="12320" x="3289300" y="3397250"/>
          <p14:tracePt t="12335" x="3295650" y="3441700"/>
          <p14:tracePt t="12354" x="3295650" y="3594100"/>
          <p14:tracePt t="12369" x="3295650" y="3708400"/>
          <p14:tracePt t="12386" x="3295650" y="3790950"/>
          <p14:tracePt t="12403" x="3289300" y="3829050"/>
          <p14:tracePt t="12420" x="3276600" y="3860800"/>
          <p14:tracePt t="12436" x="3263900" y="3886200"/>
          <p14:tracePt t="12452" x="3244850" y="3924300"/>
          <p14:tracePt t="12469" x="3219450" y="3962400"/>
          <p14:tracePt t="12487" x="3200400" y="4000500"/>
          <p14:tracePt t="12502" x="3168650" y="4032250"/>
          <p14:tracePt t="12519" x="3136900" y="4057650"/>
          <p14:tracePt t="12536" x="3073400" y="4089400"/>
          <p14:tracePt t="12554" x="3041650" y="4108450"/>
          <p14:tracePt t="12569" x="3009900" y="4114800"/>
          <p14:tracePt t="12586" x="2984500" y="4121150"/>
          <p14:tracePt t="12603" x="2971800" y="4127500"/>
          <p14:tracePt t="12621" x="2959100" y="4127500"/>
          <p14:tracePt t="12636" x="2927350" y="4127500"/>
          <p14:tracePt t="12653" x="2889250" y="4089400"/>
          <p14:tracePt t="12669" x="2825750" y="4013200"/>
          <p14:tracePt t="12687" x="2781300" y="3962400"/>
          <p14:tracePt t="12703" x="2736850" y="3898900"/>
          <p14:tracePt t="12720" x="2698750" y="3829050"/>
          <p14:tracePt t="12736" x="2673350" y="3740150"/>
          <p14:tracePt t="12754" x="2635250" y="3638550"/>
          <p14:tracePt t="12770" x="2590800" y="3543300"/>
          <p14:tracePt t="12786" x="2546350" y="3448050"/>
          <p14:tracePt t="12803" x="2501900" y="3359150"/>
          <p14:tracePt t="12820" x="2476500" y="3314700"/>
          <p14:tracePt t="12836" x="2463800" y="3302000"/>
          <p14:tracePt t="12853" x="2451100" y="3276600"/>
          <p14:tracePt t="12870" x="2444750" y="3257550"/>
          <p14:tracePt t="12887" x="2419350" y="3225800"/>
          <p14:tracePt t="12888" x="2406650" y="3219450"/>
          <p14:tracePt t="12903" x="2400300" y="3213100"/>
          <p14:tracePt t="12920" x="2374900" y="3194050"/>
          <p14:tracePt t="12921" x="2368550" y="3181350"/>
          <p14:tracePt t="12936" x="2343150" y="3162300"/>
          <p14:tracePt t="12954" x="2336800" y="3162300"/>
          <p14:tracePt t="12969" x="2330450" y="3155950"/>
          <p14:tracePt t="12992" x="2324100" y="3149600"/>
          <p14:tracePt t="13003" x="2317750" y="3149600"/>
          <p14:tracePt t="13021" x="2286000" y="3136900"/>
          <p14:tracePt t="13036" x="2266950" y="3130550"/>
          <p14:tracePt t="13053" x="2254250" y="3130550"/>
          <p14:tracePt t="13153" x="2247900" y="3130550"/>
          <p14:tracePt t="13168" x="2241550" y="3130550"/>
          <p14:tracePt t="13553" x="2254250" y="3130550"/>
          <p14:tracePt t="13560" x="2273300" y="3130550"/>
          <p14:tracePt t="13570" x="2279650" y="3130550"/>
          <p14:tracePt t="13587" x="2311400" y="3130550"/>
          <p14:tracePt t="13604" x="2330450" y="3130550"/>
          <p14:tracePt t="13621" x="2343150" y="3130550"/>
          <p14:tracePt t="13637" x="2349500" y="3130550"/>
          <p14:tracePt t="13653" x="2362200" y="3130550"/>
          <p14:tracePt t="13670" x="2381250" y="3130550"/>
          <p14:tracePt t="13688" x="2457450" y="3149600"/>
          <p14:tracePt t="13704" x="2476500" y="3149600"/>
          <p14:tracePt t="13720" x="2559050" y="3162300"/>
          <p14:tracePt t="13737" x="2590800" y="3162300"/>
          <p14:tracePt t="13755" x="2616200" y="3162300"/>
          <p14:tracePt t="13771" x="2635250" y="3162300"/>
          <p14:tracePt t="13788" x="2686050" y="3162300"/>
          <p14:tracePt t="13804" x="2749550" y="3168650"/>
          <p14:tracePt t="13821" x="2838450" y="3187700"/>
          <p14:tracePt t="13837" x="2908300" y="3187700"/>
          <p14:tracePt t="13854" x="2952750" y="3187700"/>
          <p14:tracePt t="13871" x="2984500" y="3187700"/>
          <p14:tracePt t="13889" x="3048000" y="3187700"/>
          <p14:tracePt t="13904" x="3086100" y="3187700"/>
          <p14:tracePt t="13904" x="3136900" y="3187700"/>
          <p14:tracePt t="13921" x="3238500" y="3200400"/>
          <p14:tracePt t="13937" x="3346450" y="3206750"/>
          <p14:tracePt t="13954" x="3422650" y="3206750"/>
          <p14:tracePt t="13970" x="3448050" y="3206750"/>
          <p14:tracePt t="13987" x="3460750" y="3206750"/>
          <p14:tracePt t="14004" x="3467100" y="3206750"/>
          <p14:tracePt t="14022" x="3486150" y="3206750"/>
          <p14:tracePt t="14037" x="3536950" y="3200400"/>
          <p14:tracePt t="14054" x="3587750" y="3187700"/>
          <p14:tracePt t="14071" x="3619500" y="3181350"/>
          <p14:tracePt t="14089" x="3632200" y="3181350"/>
          <p14:tracePt t="14233" x="3638550" y="3175000"/>
          <p14:tracePt t="14241" x="3657600" y="3162300"/>
          <p14:tracePt t="14249" x="3663950" y="3162300"/>
          <p14:tracePt t="14257" x="3663950" y="3155950"/>
          <p14:tracePt t="14271" x="3676650" y="3149600"/>
          <p14:tracePt t="14321" x="3683000" y="3143250"/>
          <p14:tracePt t="15137" x="3638550" y="3143250"/>
          <p14:tracePt t="15144" x="3594100" y="3143250"/>
          <p14:tracePt t="15155" x="3530600" y="3143250"/>
          <p14:tracePt t="15172" x="3429000" y="3143250"/>
          <p14:tracePt t="15188" x="3295650" y="3143250"/>
          <p14:tracePt t="15207" x="3181350" y="3143250"/>
          <p14:tracePt t="15222" x="3048000" y="3143250"/>
          <p14:tracePt t="15239" x="2895600" y="3143250"/>
          <p14:tracePt t="15256" x="2736850" y="3143250"/>
          <p14:tracePt t="15257" x="2660650" y="3143250"/>
          <p14:tracePt t="15273" x="2495550" y="3143250"/>
          <p14:tracePt t="15288" x="2349500" y="3143250"/>
          <p14:tracePt t="15305" x="2260600" y="3143250"/>
          <p14:tracePt t="15322" x="2203450" y="3143250"/>
          <p14:tracePt t="15339" x="2152650" y="3149600"/>
          <p14:tracePt t="15355" x="2076450" y="3155950"/>
          <p14:tracePt t="15372" x="2000250" y="3162300"/>
          <p14:tracePt t="15389" x="1885950" y="3162300"/>
          <p14:tracePt t="15406" x="1765300" y="3162300"/>
          <p14:tracePt t="15422" x="1708150" y="3168650"/>
          <p14:tracePt t="15439" x="1701800" y="3168650"/>
          <p14:tracePt t="15473" x="1701800" y="3175000"/>
          <p14:tracePt t="15488" x="1695450" y="3175000"/>
          <p14:tracePt t="15496" x="1689100" y="3175000"/>
          <p14:tracePt t="15505" x="1670050" y="3175000"/>
          <p14:tracePt t="15522" x="1631950" y="3181350"/>
          <p14:tracePt t="15539" x="1606550" y="3187700"/>
          <p14:tracePt t="15556" x="1568450" y="3194050"/>
          <p14:tracePt t="15572" x="1530350" y="3194050"/>
          <p14:tracePt t="15589" x="1504950" y="3194050"/>
          <p14:tracePt t="15605" x="1479550" y="3194050"/>
          <p14:tracePt t="15623" x="1466850" y="3194050"/>
          <p14:tracePt t="16065" x="1473200" y="3194050"/>
          <p14:tracePt t="16081" x="1485900" y="3187700"/>
          <p14:tracePt t="16097" x="1492250" y="3187700"/>
          <p14:tracePt t="16105" x="1498600" y="3187700"/>
          <p14:tracePt t="16120" x="1504950" y="3181350"/>
          <p14:tracePt t="16137" x="1524000" y="3181350"/>
          <p14:tracePt t="16145" x="1543050" y="3175000"/>
          <p14:tracePt t="16156" x="1568450" y="3175000"/>
          <p14:tracePt t="16173" x="1689100" y="3175000"/>
          <p14:tracePt t="16190" x="1924050" y="3175000"/>
          <p14:tracePt t="16207" x="2247900" y="3175000"/>
          <p14:tracePt t="16223" x="2698750" y="3175000"/>
          <p14:tracePt t="16239" x="3263900" y="3175000"/>
          <p14:tracePt t="16240" x="3644900" y="3175000"/>
          <p14:tracePt t="16256" x="4527550" y="3175000"/>
          <p14:tracePt t="16274" x="5581650" y="3175000"/>
          <p14:tracePt t="16290" x="6534150" y="3175000"/>
          <p14:tracePt t="16306" x="7308850" y="3175000"/>
          <p14:tracePt t="16323" x="7816850" y="3162300"/>
          <p14:tracePt t="16340" x="8166100" y="3162300"/>
          <p14:tracePt t="16356" x="8337550" y="3162300"/>
          <p14:tracePt t="16373" x="8458200" y="3162300"/>
          <p14:tracePt t="16390" x="8559800" y="3162300"/>
          <p14:tracePt t="16407" x="8661400" y="3162300"/>
          <p14:tracePt t="16423" x="8724900" y="3162300"/>
          <p14:tracePt t="16440" x="8731250" y="3162300"/>
          <p14:tracePt t="16497" x="8737600" y="3162300"/>
          <p14:tracePt t="16505" x="8763000" y="3175000"/>
          <p14:tracePt t="16512" x="8782050" y="3187700"/>
          <p14:tracePt t="16523" x="8794750" y="3194050"/>
          <p14:tracePt t="16540" x="8801100" y="3200400"/>
          <p14:tracePt t="16705" x="8807450" y="3200400"/>
          <p14:tracePt t="16712" x="8813800" y="3200400"/>
          <p14:tracePt t="16723" x="8826500" y="3200400"/>
          <p14:tracePt t="16740" x="8851900" y="3194050"/>
          <p14:tracePt t="16757" x="8896350" y="3162300"/>
          <p14:tracePt t="16774" x="8934450" y="3143250"/>
          <p14:tracePt t="16790" x="9017000" y="3136900"/>
          <p14:tracePt t="16807" x="9124950" y="3136900"/>
          <p14:tracePt t="16823" x="9201150" y="3136900"/>
          <p14:tracePt t="16841" x="9251950" y="3124200"/>
          <p14:tracePt t="17241" x="9251950" y="3117850"/>
          <p14:tracePt t="17257" x="9245600" y="3117850"/>
          <p14:tracePt t="17265" x="9239250" y="3117850"/>
          <p14:tracePt t="17274" x="9226550" y="3105150"/>
          <p14:tracePt t="17290" x="9207500" y="3105150"/>
          <p14:tracePt t="17307" x="9169400" y="3092450"/>
          <p14:tracePt t="17325" x="9156700" y="3086100"/>
          <p14:tracePt t="17341" x="9150350" y="3086100"/>
          <p14:tracePt t="17377" x="9144000" y="3079750"/>
          <p14:tracePt t="17385" x="9131300" y="3060700"/>
          <p14:tracePt t="17392" x="9124950" y="3048000"/>
          <p14:tracePt t="17407" x="9118600" y="3041650"/>
          <p14:tracePt t="17424" x="9112250" y="3022600"/>
          <p14:tracePt t="17440" x="9112250" y="3009900"/>
          <p14:tracePt t="17458" x="9112250" y="2997200"/>
          <p14:tracePt t="17474" x="9112250" y="2984500"/>
          <p14:tracePt t="17491" x="9112250" y="2965450"/>
          <p14:tracePt t="17507" x="9112250" y="2940050"/>
          <p14:tracePt t="17525" x="9112250" y="2927350"/>
          <p14:tracePt t="17540" x="9112250" y="2908300"/>
          <p14:tracePt t="17557" x="9112250" y="2882900"/>
          <p14:tracePt t="17574" x="9118600" y="2851150"/>
          <p14:tracePt t="17592" x="9131300" y="2832100"/>
          <p14:tracePt t="17608" x="9144000" y="2819400"/>
          <p14:tracePt t="17609" x="9156700" y="2813050"/>
          <p14:tracePt t="17624" x="9169400" y="2800350"/>
          <p14:tracePt t="17641" x="9226550" y="2762250"/>
          <p14:tracePt t="17658" x="9264650" y="2736850"/>
          <p14:tracePt t="17674" x="9321800" y="2705100"/>
          <p14:tracePt t="17691" x="9436100" y="2667000"/>
          <p14:tracePt t="17707" x="9569450" y="2660650"/>
          <p14:tracePt t="17725" x="9721850" y="2660650"/>
          <p14:tracePt t="17741" x="9842500" y="2654300"/>
          <p14:tracePt t="17758" x="9912350" y="2654300"/>
          <p14:tracePt t="17774" x="9956800" y="2654300"/>
          <p14:tracePt t="17792" x="9988550" y="2654300"/>
          <p14:tracePt t="17807" x="10058400" y="2686050"/>
          <p14:tracePt t="17809" x="10090150" y="2692400"/>
          <p14:tracePt t="17824" x="10128250" y="2717800"/>
          <p14:tracePt t="17841" x="10204450" y="2749550"/>
          <p14:tracePt t="17859" x="10217150" y="2755900"/>
          <p14:tracePt t="17874" x="10223500" y="2781300"/>
          <p14:tracePt t="17891" x="10236200" y="2819400"/>
          <p14:tracePt t="17908" x="10248900" y="2857500"/>
          <p14:tracePt t="17926" x="10255250" y="2889250"/>
          <p14:tracePt t="17941" x="10255250" y="2921000"/>
          <p14:tracePt t="17958" x="10255250" y="2940050"/>
          <p14:tracePt t="17974" x="10255250" y="2952750"/>
          <p14:tracePt t="17992" x="10248900" y="2965450"/>
          <p14:tracePt t="17992" x="10236200" y="2984500"/>
          <p14:tracePt t="18008" x="10229850" y="3003550"/>
          <p14:tracePt t="18025" x="10185400" y="3048000"/>
          <p14:tracePt t="18041" x="10160000" y="3079750"/>
          <p14:tracePt t="18059" x="10128250" y="3098800"/>
          <p14:tracePt t="18074" x="10096500" y="3117850"/>
          <p14:tracePt t="18091" x="10052050" y="3130550"/>
          <p14:tracePt t="18108" x="10026650" y="3136900"/>
          <p14:tracePt t="18125" x="10001250" y="3149600"/>
          <p14:tracePt t="18141" x="9969500" y="3162300"/>
          <p14:tracePt t="18158" x="9925050" y="3168650"/>
          <p14:tracePt t="18175" x="9880600" y="3175000"/>
          <p14:tracePt t="18192" x="9829800" y="3175000"/>
          <p14:tracePt t="18192" x="9810750" y="3175000"/>
          <p14:tracePt t="18208" x="9785350" y="3175000"/>
          <p14:tracePt t="18225" x="9696450" y="3194050"/>
          <p14:tracePt t="18241" x="9645650" y="3194050"/>
          <p14:tracePt t="18259" x="9594850" y="3200400"/>
          <p14:tracePt t="18275" x="9544050" y="3200400"/>
          <p14:tracePt t="18292" x="9480550" y="3200400"/>
          <p14:tracePt t="18308" x="9429750" y="3200400"/>
          <p14:tracePt t="18326" x="9366250" y="3187700"/>
          <p14:tracePt t="18341" x="9309100" y="3168650"/>
          <p14:tracePt t="18359" x="9251950" y="3155950"/>
          <p14:tracePt t="18375" x="9194800" y="3136900"/>
          <p14:tracePt t="18392" x="9169400" y="3130550"/>
          <p14:tracePt t="18393" x="9156700" y="3124200"/>
          <p14:tracePt t="18409" x="9150350" y="3124200"/>
          <p14:tracePt t="18425" x="9137650" y="3117850"/>
          <p14:tracePt t="18442" x="9131300" y="3105150"/>
          <p14:tracePt t="18459" x="9112250" y="3073400"/>
          <p14:tracePt t="18475" x="9099550" y="3028950"/>
          <p14:tracePt t="18491" x="9086850" y="2984500"/>
          <p14:tracePt t="18508" x="9086850" y="2952750"/>
          <p14:tracePt t="18526" x="9086850" y="2921000"/>
          <p14:tracePt t="18542" x="9086850" y="2889250"/>
          <p14:tracePt t="18558" x="9099550" y="2851150"/>
          <p14:tracePt t="18575" x="9150350" y="2794000"/>
          <p14:tracePt t="18592" x="9251950" y="2717800"/>
          <p14:tracePt t="18609" x="9340850" y="2692400"/>
          <p14:tracePt t="18625" x="9429750" y="2673350"/>
          <p14:tracePt t="18642" x="9531350" y="2667000"/>
          <p14:tracePt t="18659" x="9626600" y="2667000"/>
          <p14:tracePt t="18675" x="9709150" y="2667000"/>
          <p14:tracePt t="18692" x="9779000" y="2667000"/>
          <p14:tracePt t="18708" x="9842500" y="2667000"/>
          <p14:tracePt t="18726" x="9912350" y="2679700"/>
          <p14:tracePt t="18742" x="10001250" y="2724150"/>
          <p14:tracePt t="18758" x="10090150" y="2768600"/>
          <p14:tracePt t="18775" x="10147300" y="2794000"/>
          <p14:tracePt t="18793" x="10160000" y="2800350"/>
          <p14:tracePt t="18825" x="10166350" y="2800350"/>
          <p14:tracePt t="18833" x="10166350" y="2806700"/>
          <p14:tracePt t="18849" x="10172700" y="2813050"/>
          <p14:tracePt t="18859" x="10172700" y="2819400"/>
          <p14:tracePt t="18875" x="10172700" y="2832100"/>
          <p14:tracePt t="18892" x="10172700" y="2857500"/>
          <p14:tracePt t="18908" x="10172700" y="2882900"/>
          <p14:tracePt t="18926" x="10166350" y="2914650"/>
          <p14:tracePt t="18942" x="10147300" y="2946400"/>
          <p14:tracePt t="18959" x="10128250" y="2978150"/>
          <p14:tracePt t="18975" x="10121900" y="3003550"/>
          <p14:tracePt t="18993" x="10090150" y="3035300"/>
          <p14:tracePt t="19009" x="10071100" y="3054350"/>
          <p14:tracePt t="19025" x="10064750" y="3073400"/>
          <p14:tracePt t="19042" x="10045700" y="3086100"/>
          <p14:tracePt t="19060" x="10033000" y="3098800"/>
          <p14:tracePt t="19090" x="10026650" y="3105150"/>
          <p14:tracePt t="19105" x="10020300" y="3111500"/>
          <p14:tracePt t="19113" x="10001250" y="3111500"/>
          <p14:tracePt t="19126" x="9994900" y="3111500"/>
          <p14:tracePt t="19143" x="9956800" y="3130550"/>
          <p14:tracePt t="19159" x="9937750" y="3136900"/>
          <p14:tracePt t="19176" x="9918700" y="3143250"/>
          <p14:tracePt t="19193" x="9874250" y="3149600"/>
          <p14:tracePt t="19209" x="9810750" y="3155950"/>
          <p14:tracePt t="19226" x="9734550" y="3155950"/>
          <p14:tracePt t="19242" x="9658350" y="3155950"/>
          <p14:tracePt t="19260" x="9613900" y="3155950"/>
          <p14:tracePt t="19275" x="9594850" y="3155950"/>
          <p14:tracePt t="19292" x="9588500" y="3155950"/>
          <p14:tracePt t="19309" x="9582150" y="3155950"/>
          <p14:tracePt t="19327" x="9563100" y="3155950"/>
          <p14:tracePt t="19342" x="9544050" y="3155950"/>
          <p14:tracePt t="19359" x="9537700" y="3155950"/>
          <p14:tracePt t="19441" x="9531350" y="3155950"/>
          <p14:tracePt t="19545" x="9518650" y="3162300"/>
          <p14:tracePt t="19553" x="9474200" y="3162300"/>
          <p14:tracePt t="19561" x="9410700" y="3162300"/>
          <p14:tracePt t="19576" x="9309100" y="3162300"/>
          <p14:tracePt t="19577" x="9150350" y="3162300"/>
          <p14:tracePt t="19592" x="8928100" y="3162300"/>
          <p14:tracePt t="19610" x="7981950" y="3168650"/>
          <p14:tracePt t="19627" x="7251700" y="3168650"/>
          <p14:tracePt t="19643" x="6540500" y="3213100"/>
          <p14:tracePt t="19659" x="5829300" y="3289300"/>
          <p14:tracePt t="19676" x="5149850" y="3384550"/>
          <p14:tracePt t="19694" x="4508500" y="3441700"/>
          <p14:tracePt t="19709" x="3962400" y="3448050"/>
          <p14:tracePt t="19726" x="3670300" y="3473450"/>
          <p14:tracePt t="19743" x="3536950" y="3486150"/>
          <p14:tracePt t="19760" x="3454400" y="3498850"/>
          <p14:tracePt t="19761" x="3429000" y="3505200"/>
          <p14:tracePt t="19776" x="3409950" y="3505200"/>
          <p14:tracePt t="19793" x="3365500" y="3511550"/>
          <p14:tracePt t="19809" x="3314700" y="3511550"/>
          <p14:tracePt t="19828" x="3257550" y="3511550"/>
          <p14:tracePt t="19843" x="3206750" y="3530600"/>
          <p14:tracePt t="19859" x="3181350" y="3530600"/>
          <p14:tracePt t="19876" x="3149600" y="3536950"/>
          <p14:tracePt t="19894" x="3117850" y="3543300"/>
          <p14:tracePt t="19910" x="3086100" y="3543300"/>
          <p14:tracePt t="19926" x="3054350" y="3543300"/>
          <p14:tracePt t="19943" x="2997200" y="3543300"/>
          <p14:tracePt t="19961" x="2895600" y="3543300"/>
          <p14:tracePt t="19976" x="2863850" y="3543300"/>
          <p14:tracePt t="19977" x="2825750" y="3543300"/>
          <p14:tracePt t="19993" x="2787650" y="3543300"/>
          <p14:tracePt t="20010" x="2730500" y="3543300"/>
          <p14:tracePt t="20027" x="2679700" y="3543300"/>
          <p14:tracePt t="20043" x="2628900" y="3543300"/>
          <p14:tracePt t="20059" x="2578100" y="3536950"/>
          <p14:tracePt t="20076" x="2508250" y="3524250"/>
          <p14:tracePt t="20094" x="2451100" y="3517900"/>
          <p14:tracePt t="20110" x="2425700" y="3511550"/>
          <p14:tracePt t="20145" x="2419350" y="3511550"/>
          <p14:tracePt t="20154" x="2400300" y="3505200"/>
          <p14:tracePt t="20161" x="2387600" y="3498850"/>
          <p14:tracePt t="20176" x="2362200" y="3492500"/>
          <p14:tracePt t="20193" x="2286000" y="3473450"/>
          <p14:tracePt t="20210" x="2273300" y="3473450"/>
          <p14:tracePt t="20313" x="2266950" y="3473450"/>
          <p14:tracePt t="20482" x="2266950" y="3467100"/>
          <p14:tracePt t="20489" x="2266950" y="3460750"/>
          <p14:tracePt t="20505" x="2273300" y="3454400"/>
          <p14:tracePt t="20521" x="2286000" y="3454400"/>
          <p14:tracePt t="20530" x="2292350" y="3454400"/>
          <p14:tracePt t="20544" x="2298700" y="3454400"/>
          <p14:tracePt t="20561" x="2324100" y="3454400"/>
          <p14:tracePt t="20577" x="2343150" y="3454400"/>
          <p14:tracePt t="20593" x="2400300" y="3454400"/>
          <p14:tracePt t="20610" x="2457450" y="3454400"/>
          <p14:tracePt t="20628" x="2527300" y="3454400"/>
          <p14:tracePt t="20643" x="2565400" y="3454400"/>
          <p14:tracePt t="20661" x="2571750" y="3454400"/>
          <p14:tracePt t="20682" x="2584450" y="3454400"/>
          <p14:tracePt t="20695" x="2603500" y="3454400"/>
          <p14:tracePt t="20710" x="2660650" y="3454400"/>
          <p14:tracePt t="20727" x="2743200" y="3454400"/>
          <p14:tracePt t="20744" x="2813050" y="3454400"/>
          <p14:tracePt t="20746" x="2838450" y="3454400"/>
          <p14:tracePt t="20762" x="2863850" y="3454400"/>
          <p14:tracePt t="20777" x="2882900" y="3454400"/>
          <p14:tracePt t="20794" x="2927350" y="3454400"/>
          <p14:tracePt t="20810" x="3016250" y="3454400"/>
          <p14:tracePt t="20828" x="3162300" y="3454400"/>
          <p14:tracePt t="20844" x="3333750" y="3454400"/>
          <p14:tracePt t="20860" x="3448050" y="3454400"/>
          <p14:tracePt t="20877" x="3505200" y="3441700"/>
          <p14:tracePt t="20895" x="3517900" y="3441700"/>
          <p14:tracePt t="20910" x="3524250" y="3435350"/>
          <p14:tracePt t="20927" x="3549650" y="3435350"/>
          <p14:tracePt t="20944" x="3606800" y="3435350"/>
          <p14:tracePt t="20962" x="3708400" y="3435350"/>
          <p14:tracePt t="20977" x="3740150" y="3435350"/>
          <p14:tracePt t="21041" x="3746500" y="3435350"/>
          <p14:tracePt t="21049" x="3759200" y="3435350"/>
          <p14:tracePt t="21060" x="3771900" y="3435350"/>
          <p14:tracePt t="21077" x="3790950" y="3435350"/>
          <p14:tracePt t="21130" x="3797300" y="3435350"/>
          <p14:tracePt t="21290" x="3797300" y="3429000"/>
          <p14:tracePt t="21305" x="3790950" y="3422650"/>
          <p14:tracePt t="21313" x="3784600" y="3422650"/>
          <p14:tracePt t="21327" x="3759200" y="3416300"/>
          <p14:tracePt t="21344" x="3702050" y="3409950"/>
          <p14:tracePt t="21345" x="3676650" y="3403600"/>
          <p14:tracePt t="21362" x="3606800" y="3397250"/>
          <p14:tracePt t="21377" x="3524250" y="3397250"/>
          <p14:tracePt t="21394" x="3454400" y="3397250"/>
          <p14:tracePt t="21411" x="3359150" y="3397250"/>
          <p14:tracePt t="21429" x="3244850" y="3397250"/>
          <p14:tracePt t="21444" x="3130550" y="3397250"/>
          <p14:tracePt t="21461" x="3060700" y="3397250"/>
          <p14:tracePt t="21478" x="3016250" y="3409950"/>
          <p14:tracePt t="21495" x="2959100" y="3422650"/>
          <p14:tracePt t="21511" x="2889250" y="3429000"/>
          <p14:tracePt t="21528" x="2781300" y="3441700"/>
          <p14:tracePt t="21544" x="2654300" y="3448050"/>
          <p14:tracePt t="21545" x="2597150" y="3448050"/>
          <p14:tracePt t="21562" x="2463800" y="3467100"/>
          <p14:tracePt t="21578" x="2381250" y="3467100"/>
          <p14:tracePt t="21594" x="2311400" y="3479800"/>
          <p14:tracePt t="21611" x="2273300" y="3479800"/>
          <p14:tracePt t="21629" x="2222500" y="3479800"/>
          <p14:tracePt t="21644" x="2146300" y="3479800"/>
          <p14:tracePt t="21661" x="2070100" y="3479800"/>
          <p14:tracePt t="21678" x="2000250" y="3479800"/>
          <p14:tracePt t="21696" x="1968500" y="3479800"/>
          <p14:tracePt t="21722" x="1962150" y="3479800"/>
          <p14:tracePt t="21729" x="1949450" y="3479800"/>
          <p14:tracePt t="21745" x="1936750" y="3479800"/>
          <p14:tracePt t="21762" x="1866900" y="3479800"/>
          <p14:tracePt t="21778" x="1809750" y="3479800"/>
          <p14:tracePt t="21795" x="1746250" y="3479800"/>
          <p14:tracePt t="21811" x="1701800" y="3479800"/>
          <p14:tracePt t="21829" x="1670050" y="3479800"/>
          <p14:tracePt t="21845" x="1644650" y="3479800"/>
          <p14:tracePt t="21861" x="1625600" y="3479800"/>
          <p14:tracePt t="21898" x="1619250" y="3479800"/>
          <p14:tracePt t="21914" x="1619250" y="3486150"/>
          <p14:tracePt t="21954" x="1625600" y="3486150"/>
          <p14:tracePt t="22114" x="1631950" y="3486150"/>
          <p14:tracePt t="22121" x="1638300" y="3479800"/>
          <p14:tracePt t="22129" x="1651000" y="3479800"/>
          <p14:tracePt t="22145" x="1714500" y="3473450"/>
          <p14:tracePt t="22162" x="1835150" y="3454400"/>
          <p14:tracePt t="22178" x="2051050" y="3422650"/>
          <p14:tracePt t="22196" x="2203450" y="3403600"/>
          <p14:tracePt t="22212" x="2241550" y="3390900"/>
          <p14:tracePt t="22242" x="2241550" y="3384550"/>
          <p14:tracePt t="22257" x="2228850" y="3384550"/>
          <p14:tracePt t="22265" x="2209800" y="3384550"/>
          <p14:tracePt t="22278" x="2197100" y="3384550"/>
          <p14:tracePt t="22295" x="2165350" y="3384550"/>
          <p14:tracePt t="22312" x="2114550" y="3384550"/>
          <p14:tracePt t="22330" x="1949450" y="3403600"/>
          <p14:tracePt t="22345" x="1828800" y="3403600"/>
          <p14:tracePt t="22362" x="1676400" y="3403600"/>
          <p14:tracePt t="22378" x="1543050" y="3403600"/>
          <p14:tracePt t="22396" x="1454150" y="3403600"/>
          <p14:tracePt t="22412" x="1428750" y="3409950"/>
          <p14:tracePt t="22429" x="1416050" y="3416300"/>
          <p14:tracePt t="22445" x="1409700" y="3416300"/>
          <p14:tracePt t="22463" x="1390650" y="3416300"/>
          <p14:tracePt t="22479" x="1371600" y="3416300"/>
          <p14:tracePt t="22495" x="1358900" y="3416300"/>
          <p14:tracePt t="22512" x="1346200" y="3416300"/>
          <p14:tracePt t="22593" x="1327150" y="3422650"/>
          <p14:tracePt t="22601" x="1289050" y="3429000"/>
          <p14:tracePt t="22613" x="1257300" y="3429000"/>
          <p14:tracePt t="22628" x="1200150" y="3441700"/>
          <p14:tracePt t="22645" x="1168400" y="3448050"/>
          <p14:tracePt t="22662" x="1155700" y="3454400"/>
          <p14:tracePt t="22680" x="1149350" y="3460750"/>
          <p14:tracePt t="22696" x="1136650" y="3460750"/>
          <p14:tracePt t="22712" x="1104900" y="3460750"/>
          <p14:tracePt t="22729" x="1041400" y="3460750"/>
          <p14:tracePt t="22746" x="1022350" y="3460750"/>
          <p14:tracePt t="22762" x="1009650" y="3460750"/>
          <p14:tracePt t="22779" x="1003300" y="3460750"/>
          <p14:tracePt t="22796" x="984250" y="3460750"/>
          <p14:tracePt t="22813" x="933450" y="3454400"/>
          <p14:tracePt t="22829" x="869950" y="3448050"/>
          <p14:tracePt t="22846" x="838200" y="3429000"/>
          <p14:tracePt t="22862" x="825500" y="3429000"/>
          <p14:tracePt t="22889" x="819150" y="3416300"/>
          <p14:tracePt t="22898" x="812800" y="3409950"/>
          <p14:tracePt t="22912" x="812800" y="3397250"/>
          <p14:tracePt t="22929" x="787400" y="3371850"/>
          <p14:tracePt t="22947" x="787400" y="3365500"/>
          <p14:tracePt t="22962" x="781050" y="3359150"/>
          <p14:tracePt t="22979" x="781050" y="3327400"/>
          <p14:tracePt t="22996" x="781050" y="3308350"/>
          <p14:tracePt t="23013" x="781050" y="3289300"/>
          <p14:tracePt t="23029" x="781050" y="3263900"/>
          <p14:tracePt t="23046" x="781050" y="3251200"/>
          <p14:tracePt t="23062" x="800100" y="3244850"/>
          <p14:tracePt t="23080" x="819150" y="3244850"/>
          <p14:tracePt t="23096" x="857250" y="3244850"/>
          <p14:tracePt t="23113" x="901700" y="3244850"/>
          <p14:tracePt t="23114" x="927100" y="3244850"/>
          <p14:tracePt t="23129" x="952500" y="3244850"/>
          <p14:tracePt t="23153" x="958850" y="3244850"/>
          <p14:tracePt t="23169" x="958850" y="3251200"/>
          <p14:tracePt t="23179" x="958850" y="3270250"/>
          <p14:tracePt t="23196" x="965200" y="3302000"/>
          <p14:tracePt t="23213" x="965200" y="3333750"/>
          <p14:tracePt t="23229" x="965200" y="3359150"/>
          <p14:tracePt t="23250" x="965200" y="3371850"/>
          <p14:tracePt t="23330" x="971550" y="3371850"/>
          <p14:tracePt t="23337" x="996950" y="3371850"/>
          <p14:tracePt t="23346" x="1054100" y="3359150"/>
          <p14:tracePt t="23363" x="1308100" y="3352800"/>
          <p14:tracePt t="23379" x="1841500" y="3352800"/>
          <p14:tracePt t="23396" x="2571750" y="3352800"/>
          <p14:tracePt t="23414" x="3206750" y="3352800"/>
          <p14:tracePt t="23429" x="3727450" y="3352800"/>
          <p14:tracePt t="23446" x="4152900" y="3352800"/>
          <p14:tracePt t="23463" x="4546600" y="3352800"/>
          <p14:tracePt t="23480" x="4914900" y="3352800"/>
          <p14:tracePt t="23481" x="5099050" y="3352800"/>
          <p14:tracePt t="23496" x="5308600" y="3352800"/>
          <p14:tracePt t="23513" x="5956300" y="3352800"/>
          <p14:tracePt t="23529" x="6324600" y="3352800"/>
          <p14:tracePt t="23547" x="6623050" y="3352800"/>
          <p14:tracePt t="23563" x="6991350" y="3352800"/>
          <p14:tracePt t="23580" x="7410450" y="3352800"/>
          <p14:tracePt t="23596" x="7848600" y="3352800"/>
          <p14:tracePt t="23614" x="8178800" y="3352800"/>
          <p14:tracePt t="23630" x="8350250" y="3352800"/>
          <p14:tracePt t="23646" x="8413750" y="3352800"/>
          <p14:tracePt t="23663" x="8426450" y="3346450"/>
          <p14:tracePt t="23681" x="8432800" y="3346450"/>
          <p14:tracePt t="23696" x="8464550" y="3346450"/>
          <p14:tracePt t="23713" x="8629650" y="3346450"/>
          <p14:tracePt t="23730" x="8743950" y="3346450"/>
          <p14:tracePt t="23747" x="8775700" y="3346450"/>
          <p14:tracePt t="23778" x="8782050" y="3346450"/>
          <p14:tracePt t="23786" x="8826500" y="3346450"/>
          <p14:tracePt t="23796" x="8877300" y="3346450"/>
          <p14:tracePt t="23814" x="9112250" y="3378200"/>
          <p14:tracePt t="23830" x="9417050" y="3403600"/>
          <p14:tracePt t="23847" x="9594850" y="3403600"/>
          <p14:tracePt t="23863" x="9639300" y="3403600"/>
          <p14:tracePt t="23881" x="9645650" y="3403600"/>
          <p14:tracePt t="24090" x="9645650" y="3397250"/>
          <p14:tracePt t="24138" x="9645650" y="3390900"/>
          <p14:tracePt t="24153" x="9639300" y="3390900"/>
          <p14:tracePt t="24162" x="9620250" y="3390900"/>
          <p14:tracePt t="24170" x="9607550" y="3390900"/>
          <p14:tracePt t="24180" x="9588500" y="3390900"/>
          <p14:tracePt t="24197" x="9556750" y="3390900"/>
          <p14:tracePt t="24214" x="9531350" y="3390900"/>
          <p14:tracePt t="24231" x="9525000" y="3390900"/>
          <p14:tracePt t="24247" x="9518650" y="3390900"/>
          <p14:tracePt t="24274" x="9512300" y="3390900"/>
          <p14:tracePt t="24282" x="9505950" y="3390900"/>
          <p14:tracePt t="24298" x="9467850" y="3390900"/>
          <p14:tracePt t="24314" x="9436100" y="3390900"/>
          <p14:tracePt t="24330" x="9417050" y="3390900"/>
          <p14:tracePt t="24386" x="9398000" y="3384550"/>
          <p14:tracePt t="24393" x="9385300" y="3378200"/>
          <p14:tracePt t="24401" x="9372600" y="3378200"/>
          <p14:tracePt t="24414" x="9353550" y="3365500"/>
          <p14:tracePt t="24430" x="9296400" y="3359150"/>
          <p14:tracePt t="24447" x="9258300" y="3340100"/>
          <p14:tracePt t="24465" x="9188450" y="3302000"/>
          <p14:tracePt t="24480" x="9175750" y="3295650"/>
          <p14:tracePt t="24497" x="9150350" y="3282950"/>
          <p14:tracePt t="24554" x="9144000" y="3276600"/>
          <p14:tracePt t="24562" x="9144000" y="3270250"/>
          <p14:tracePt t="24569" x="9137650" y="3257550"/>
          <p14:tracePt t="24580" x="9137650" y="3244850"/>
          <p14:tracePt t="24597" x="9137650" y="3219450"/>
          <p14:tracePt t="24614" x="9137650" y="3206750"/>
          <p14:tracePt t="24631" x="9137650" y="3187700"/>
          <p14:tracePt t="24647" x="9137650" y="3168650"/>
          <p14:tracePt t="24664" x="9144000" y="3155950"/>
          <p14:tracePt t="24682" x="9163050" y="3124200"/>
          <p14:tracePt t="24682" x="9175750" y="3111500"/>
          <p14:tracePt t="24698" x="9194800" y="3105150"/>
          <p14:tracePt t="24714" x="9232900" y="3098800"/>
          <p14:tracePt t="24731" x="9315450" y="3098800"/>
          <p14:tracePt t="24747" x="9429750" y="3098800"/>
          <p14:tracePt t="24765" x="9563100" y="3098800"/>
          <p14:tracePt t="24781" x="9652000" y="3098800"/>
          <p14:tracePt t="24797" x="9671050" y="3098800"/>
          <p14:tracePt t="24814" x="9677400" y="3092450"/>
          <p14:tracePt t="24850" x="9683750" y="3092450"/>
          <p14:tracePt t="24866" x="9696450" y="3092450"/>
          <p14:tracePt t="24873" x="9702800" y="3092450"/>
          <p14:tracePt t="24882" x="9709150" y="3098800"/>
          <p14:tracePt t="24899" x="9715500" y="3105150"/>
          <p14:tracePt t="24914" x="9715500" y="3111500"/>
          <p14:tracePt t="24931" x="9721850" y="3124200"/>
          <p14:tracePt t="24948" x="9721850" y="3136900"/>
          <p14:tracePt t="24965" x="9734550" y="3162300"/>
          <p14:tracePt t="24981" x="9734550" y="3175000"/>
          <p14:tracePt t="24998" x="9734550" y="3187700"/>
          <p14:tracePt t="25014" x="9734550" y="3200400"/>
          <p14:tracePt t="25032" x="9734550" y="3213100"/>
          <p14:tracePt t="25048" x="9728200" y="3232150"/>
          <p14:tracePt t="25064" x="9715500" y="3257550"/>
          <p14:tracePt t="25081" x="9709150" y="3270250"/>
          <p14:tracePt t="25099" x="9696450" y="3282950"/>
          <p14:tracePt t="25114" x="9683750" y="3295650"/>
          <p14:tracePt t="25131" x="9677400" y="3308350"/>
          <p14:tracePt t="25149" x="9664700" y="3314700"/>
          <p14:tracePt t="25166" x="9652000" y="3327400"/>
          <p14:tracePt t="25181" x="9639300" y="3340100"/>
          <p14:tracePt t="25198" x="9626600" y="3352800"/>
          <p14:tracePt t="25214" x="9620250" y="3352800"/>
          <p14:tracePt t="25232" x="9588500" y="3371850"/>
          <p14:tracePt t="25248" x="9569450" y="3378200"/>
          <p14:tracePt t="25265" x="9550400" y="3384550"/>
          <p14:tracePt t="25281" x="9512300" y="3397250"/>
          <p14:tracePt t="25299" x="9486900" y="3397250"/>
          <p14:tracePt t="25315" x="9461500" y="3409950"/>
          <p14:tracePt t="25331" x="9417050" y="3409950"/>
          <p14:tracePt t="25348" x="9366250" y="3409950"/>
          <p14:tracePt t="25366" x="9321800" y="3409950"/>
          <p14:tracePt t="25382" x="9283700" y="3409950"/>
          <p14:tracePt t="25398" x="9251950" y="3409950"/>
          <p14:tracePt t="25415" x="9213850" y="3409950"/>
          <p14:tracePt t="25432" x="9163050" y="3403600"/>
          <p14:tracePt t="25448" x="9124950" y="3390900"/>
          <p14:tracePt t="25465" x="9105900" y="3384550"/>
          <p14:tracePt t="25466" x="9099550" y="3384550"/>
          <p14:tracePt t="25498" x="9099550" y="3378200"/>
          <p14:tracePt t="25506" x="9093200" y="3371850"/>
          <p14:tracePt t="25521" x="9093200" y="3359150"/>
          <p14:tracePt t="25538" x="9086850" y="3352800"/>
          <p14:tracePt t="25548" x="9086850" y="3346450"/>
          <p14:tracePt t="25566" x="9086850" y="3333750"/>
          <p14:tracePt t="25581" x="9086850" y="3308350"/>
          <p14:tracePt t="25598" x="9086850" y="3289300"/>
          <p14:tracePt t="25615" x="9105900" y="3257550"/>
          <p14:tracePt t="25633" x="9131300" y="3225800"/>
          <p14:tracePt t="25634" x="9150350" y="3219450"/>
          <p14:tracePt t="25648" x="9163050" y="3213100"/>
          <p14:tracePt t="25665" x="9182100" y="3200400"/>
          <p14:tracePt t="25666" x="9194800" y="3194050"/>
          <p14:tracePt t="25682" x="9226550" y="3181350"/>
          <p14:tracePt t="25699" x="9258300" y="3175000"/>
          <p14:tracePt t="25715" x="9315450" y="3162300"/>
          <p14:tracePt t="25732" x="9391650" y="3149600"/>
          <p14:tracePt t="25748" x="9448800" y="3143250"/>
          <p14:tracePt t="25766" x="9486900" y="3130550"/>
          <p14:tracePt t="25782" x="9518650" y="3130550"/>
          <p14:tracePt t="25798" x="9537700" y="3130550"/>
          <p14:tracePt t="25815" x="9544050" y="3130550"/>
          <p14:tracePt t="25833" x="9556750" y="3130550"/>
          <p14:tracePt t="25849" x="9575800" y="3130550"/>
          <p14:tracePt t="25865" x="9601200" y="3130550"/>
          <p14:tracePt t="25866" x="9613900" y="3130550"/>
          <p14:tracePt t="25883" x="9620250" y="3130550"/>
          <p14:tracePt t="25900" x="9645650" y="3136900"/>
          <p14:tracePt t="25915" x="9658350" y="3136900"/>
          <p14:tracePt t="25932" x="9664700" y="3136900"/>
          <p14:tracePt t="25978" x="9671050" y="3143250"/>
          <p14:tracePt t="26002" x="9671050" y="3149600"/>
          <p14:tracePt t="26010" x="9671050" y="3162300"/>
          <p14:tracePt t="26018" x="9671050" y="3168650"/>
          <p14:tracePt t="26032" x="9671050" y="3181350"/>
          <p14:tracePt t="26050" x="9671050" y="3206750"/>
          <p14:tracePt t="26065" x="9671050" y="3225800"/>
          <p14:tracePt t="26082" x="9671050" y="3244850"/>
          <p14:tracePt t="26099" x="9671050" y="3257550"/>
          <p14:tracePt t="26116" x="9671050" y="3263900"/>
          <p14:tracePt t="26132" x="9671050" y="3270250"/>
          <p14:tracePt t="26149" x="9664700" y="3276600"/>
          <p14:tracePt t="26165" x="9658350" y="3282950"/>
          <p14:tracePt t="26183" x="9652000" y="3289300"/>
          <p14:tracePt t="26199" x="9645650" y="3295650"/>
          <p14:tracePt t="26215" x="9620250" y="3308350"/>
          <p14:tracePt t="26232" x="9588500" y="3308350"/>
          <p14:tracePt t="26250" x="9518650" y="3321050"/>
          <p14:tracePt t="26265" x="9467850" y="3327400"/>
          <p14:tracePt t="26282" x="9423400" y="3333750"/>
          <p14:tracePt t="26299" x="9372600" y="3346450"/>
          <p14:tracePt t="26317" x="9321800" y="3346450"/>
          <p14:tracePt t="26332" x="9283700" y="3346450"/>
          <p14:tracePt t="26349" x="9245600" y="3346450"/>
          <p14:tracePt t="26366" x="9201150" y="3346450"/>
          <p14:tracePt t="26383" x="9156700" y="3346450"/>
          <p14:tracePt t="26399" x="9144000" y="3346450"/>
          <p14:tracePt t="26416" x="9124950" y="3346450"/>
          <p14:tracePt t="26432" x="9112250" y="3346450"/>
          <p14:tracePt t="26450" x="9093200" y="3346450"/>
          <p14:tracePt t="26466" x="9086850" y="3346450"/>
          <p14:tracePt t="26506" x="9080500" y="3340100"/>
          <p14:tracePt t="26514" x="9074150" y="3333750"/>
          <p14:tracePt t="26530" x="9067800" y="3321050"/>
          <p14:tracePt t="26538" x="9067800" y="3314700"/>
          <p14:tracePt t="26549" x="9067800" y="3295650"/>
          <p14:tracePt t="26567" x="9067800" y="3276600"/>
          <p14:tracePt t="26583" x="9067800" y="3257550"/>
          <p14:tracePt t="26599" x="9067800" y="3238500"/>
          <p14:tracePt t="26616" x="9067800" y="3225800"/>
          <p14:tracePt t="26633" x="9067800" y="3213100"/>
          <p14:tracePt t="26650" x="9093200" y="3187700"/>
          <p14:tracePt t="26666" x="9137650" y="3181350"/>
          <p14:tracePt t="26682" x="9239250" y="3168650"/>
          <p14:tracePt t="26699" x="9385300" y="3168650"/>
          <p14:tracePt t="26717" x="9537700" y="3168650"/>
          <p14:tracePt t="26733" x="9639300" y="3168650"/>
          <p14:tracePt t="26749" x="9664700" y="3168650"/>
          <p14:tracePt t="26802" x="9677400" y="3168650"/>
          <p14:tracePt t="26810" x="9683750" y="3168650"/>
          <p14:tracePt t="26818" x="9690100" y="3168650"/>
          <p14:tracePt t="26833" x="9696450" y="3168650"/>
          <p14:tracePt t="26850" x="9696450" y="3175000"/>
          <p14:tracePt t="26866" x="9696450" y="3181350"/>
          <p14:tracePt t="26884" x="9702800" y="3187700"/>
          <p14:tracePt t="26899" x="9702800" y="3194050"/>
          <p14:tracePt t="26923" x="9702800" y="3200400"/>
          <p14:tracePt t="26978" x="9702800" y="3206750"/>
          <p14:tracePt t="27258" x="9702800" y="3213100"/>
          <p14:tracePt t="27266" x="9696450" y="3213100"/>
          <p14:tracePt t="27274" x="9690100" y="3213100"/>
          <p14:tracePt t="27283" x="9677400" y="3219450"/>
          <p14:tracePt t="27300" x="9607550" y="3232150"/>
          <p14:tracePt t="27316" x="9499600" y="3238500"/>
          <p14:tracePt t="27334" x="9353550" y="3244850"/>
          <p14:tracePt t="27350" x="9169400" y="3244850"/>
          <p14:tracePt t="27366" x="8947150" y="3244850"/>
          <p14:tracePt t="27383" x="8616950" y="3244850"/>
          <p14:tracePt t="27401" x="8210550" y="3244850"/>
          <p14:tracePt t="27416" x="7721600" y="3276600"/>
          <p14:tracePt t="27433" x="7162800" y="3276600"/>
          <p14:tracePt t="27435" x="6851650" y="3276600"/>
          <p14:tracePt t="27450" x="6261100" y="3282950"/>
          <p14:tracePt t="27468" x="5632450" y="3340100"/>
          <p14:tracePt t="27483" x="5048250" y="3390900"/>
          <p14:tracePt t="27500" x="4451350" y="3397250"/>
          <p14:tracePt t="27517" x="3867150" y="3429000"/>
          <p14:tracePt t="27534" x="3390900" y="3429000"/>
          <p14:tracePt t="27550" x="3054350" y="3473450"/>
          <p14:tracePt t="27567" x="2870200" y="3492500"/>
          <p14:tracePt t="27583" x="2749550" y="3517900"/>
          <p14:tracePt t="27601" x="2641600" y="3530600"/>
          <p14:tracePt t="27602" x="2603500" y="3536950"/>
          <p14:tracePt t="27617" x="2559050" y="3536950"/>
          <p14:tracePt t="27633" x="2470150" y="3556000"/>
          <p14:tracePt t="27634" x="2419350" y="3562350"/>
          <p14:tracePt t="27650" x="2298700" y="3575050"/>
          <p14:tracePt t="27668" x="2190750" y="3594100"/>
          <p14:tracePt t="27683" x="2082800" y="3613150"/>
          <p14:tracePt t="27700" x="1968500" y="3644900"/>
          <p14:tracePt t="27717" x="1835150" y="3676650"/>
          <p14:tracePt t="27735" x="1708150" y="3708400"/>
          <p14:tracePt t="27750" x="1562100" y="3714750"/>
          <p14:tracePt t="27767" x="1409700" y="3714750"/>
          <p14:tracePt t="27784" x="1289050" y="3714750"/>
          <p14:tracePt t="27801" x="1225550" y="3727450"/>
          <p14:tracePt t="27802" x="1219200" y="3727450"/>
          <p14:tracePt t="27817" x="1206500" y="3727450"/>
          <p14:tracePt t="27834" x="1187450" y="3733800"/>
          <p14:tracePt t="27850" x="1149350" y="3733800"/>
          <p14:tracePt t="27868" x="1098550" y="3727450"/>
          <p14:tracePt t="27884" x="1066800" y="3727450"/>
          <p14:tracePt t="27954" x="1060450" y="3727450"/>
          <p14:tracePt t="27962" x="1054100" y="3727450"/>
          <p14:tracePt t="27970" x="1047750" y="3727450"/>
          <p14:tracePt t="27994" x="1028700" y="3727450"/>
          <p14:tracePt t="28002" x="1022350" y="3727450"/>
          <p14:tracePt t="28017" x="996950" y="3727450"/>
          <p14:tracePt t="28035" x="946150" y="3727450"/>
          <p14:tracePt t="28050" x="889000" y="3727450"/>
          <p14:tracePt t="28067" x="863600" y="3727450"/>
          <p14:tracePt t="28084" x="844550" y="3727450"/>
          <p14:tracePt t="28101" x="812800" y="3721100"/>
          <p14:tracePt t="28117" x="781050" y="3708400"/>
          <p14:tracePt t="28134" x="774700" y="3708400"/>
          <p14:tracePt t="28506" x="781050" y="3708400"/>
          <p14:tracePt t="28674" x="787400" y="3708400"/>
          <p14:tracePt t="28682" x="800100" y="3708400"/>
          <p14:tracePt t="28690" x="831850" y="3708400"/>
          <p14:tracePt t="28701" x="882650" y="3708400"/>
          <p14:tracePt t="28718" x="990600" y="3714750"/>
          <p14:tracePt t="28734" x="1111250" y="3740150"/>
          <p14:tracePt t="28752" x="1187450" y="3740150"/>
          <p14:tracePt t="28768" x="1219200" y="3740150"/>
          <p14:tracePt t="28835" x="1225550" y="3740150"/>
          <p14:tracePt t="28858" x="1238250" y="3740150"/>
          <p14:tracePt t="28866" x="1244600" y="3740150"/>
          <p14:tracePt t="28874" x="1257300" y="3740150"/>
          <p14:tracePt t="28884" x="1270000" y="3740150"/>
          <p14:tracePt t="28902" x="1295400" y="3740150"/>
          <p14:tracePt t="28918" x="1314450" y="3740150"/>
          <p14:tracePt t="28935" x="1358900" y="3733800"/>
          <p14:tracePt t="28952" x="1428750" y="3733800"/>
          <p14:tracePt t="28969" x="1504950" y="3733800"/>
          <p14:tracePt t="28985" x="1549400" y="3733800"/>
          <p14:tracePt t="29001" x="1555750" y="3733800"/>
          <p14:tracePt t="29154" x="1568450" y="3727450"/>
          <p14:tracePt t="29250" x="1574800" y="3721100"/>
          <p14:tracePt t="29258" x="1581150" y="3721100"/>
          <p14:tracePt t="29268" x="1587500" y="3714750"/>
          <p14:tracePt t="29285" x="1593850" y="3714750"/>
          <p14:tracePt t="29302" x="1606550" y="3708400"/>
          <p14:tracePt t="29319" x="1612900" y="3708400"/>
          <p14:tracePt t="29371" x="1619250" y="3708400"/>
          <p14:tracePt t="29427" x="1625600" y="3708400"/>
          <p14:tracePt t="29434" x="1631950" y="3708400"/>
          <p14:tracePt t="29442" x="1644650" y="3708400"/>
          <p14:tracePt t="29452" x="1657350" y="3708400"/>
          <p14:tracePt t="29469" x="1670050" y="3708400"/>
          <p14:tracePt t="29731" x="1682750" y="3708400"/>
          <p14:tracePt t="29738" x="1689100" y="3708400"/>
          <p14:tracePt t="29746" x="1701800" y="3708400"/>
          <p14:tracePt t="29755" x="1708150" y="3708400"/>
          <p14:tracePt t="29769" x="1720850" y="3708400"/>
          <p14:tracePt t="29785" x="1746250" y="3708400"/>
          <p14:tracePt t="29787" x="1765300" y="3708400"/>
          <p14:tracePt t="29803" x="1809750" y="3714750"/>
          <p14:tracePt t="29819" x="1841500" y="3714750"/>
          <p14:tracePt t="29835" x="1847850" y="3714750"/>
          <p14:tracePt t="29938" x="1854200" y="3714750"/>
          <p14:tracePt t="29946" x="1860550" y="3714750"/>
          <p14:tracePt t="29954" x="1873250" y="3714750"/>
          <p14:tracePt t="30131" x="1879600" y="3714750"/>
          <p14:tracePt t="30138" x="1885950" y="3714750"/>
          <p14:tracePt t="30146" x="1892300" y="3714750"/>
          <p14:tracePt t="30171" x="1898650" y="3714750"/>
          <p14:tracePt t="30203" x="1905000" y="3708400"/>
          <p14:tracePt t="30210" x="1911350" y="3708400"/>
          <p14:tracePt t="30219" x="1917700" y="3708400"/>
          <p14:tracePt t="30236" x="1949450" y="3708400"/>
          <p14:tracePt t="30252" x="1981200" y="3708400"/>
          <p14:tracePt t="30290" x="1987550" y="3708400"/>
          <p14:tracePt t="30411" x="1993900" y="3702050"/>
          <p14:tracePt t="30451" x="2000250" y="3695700"/>
          <p14:tracePt t="30482" x="2006600" y="3695700"/>
          <p14:tracePt t="30946" x="2000250" y="3695700"/>
          <p14:tracePt t="30954" x="1987550" y="3695700"/>
          <p14:tracePt t="30962" x="1974850" y="3695700"/>
          <p14:tracePt t="30970" x="1962150" y="3695700"/>
          <p14:tracePt t="30987" x="1930400" y="3689350"/>
          <p14:tracePt t="31003" x="1860550" y="3683000"/>
          <p14:tracePt t="31021" x="1803400" y="3670300"/>
          <p14:tracePt t="31037" x="1778000" y="3670300"/>
          <p14:tracePt t="31053" x="1758950" y="3663950"/>
          <p14:tracePt t="31070" x="1752600" y="3657600"/>
          <p14:tracePt t="31088" x="1746250" y="3657600"/>
          <p14:tracePt t="31330" x="1739900" y="3657600"/>
          <p14:tracePt t="31396" x="1727200" y="3657600"/>
          <p14:tracePt t="31402" x="1720850" y="3657600"/>
          <p14:tracePt t="31419" x="1708150" y="3657600"/>
          <p14:tracePt t="31427" x="1701800" y="3657600"/>
          <p14:tracePt t="31437" x="1689100" y="3657600"/>
          <p14:tracePt t="31666" x="1689100" y="3651250"/>
          <p14:tracePt t="31674" x="1689100" y="3638550"/>
          <p14:tracePt t="31682" x="1689100" y="3625850"/>
          <p14:tracePt t="31698" x="1689100" y="3613150"/>
          <p14:tracePt t="31707" x="1689100" y="3606800"/>
          <p14:tracePt t="31721" x="1689100" y="3587750"/>
          <p14:tracePt t="31738" x="1689100" y="3562350"/>
          <p14:tracePt t="31754" x="1695450" y="3556000"/>
          <p14:tracePt t="31779" x="1701800" y="3543300"/>
          <p14:tracePt t="31787" x="1708150" y="3536950"/>
          <p14:tracePt t="31805" x="1714500" y="3530600"/>
          <p14:tracePt t="31821" x="1727200" y="3517900"/>
          <p14:tracePt t="31838" x="1746250" y="3498850"/>
          <p14:tracePt t="31854" x="1758950" y="3492500"/>
          <p14:tracePt t="31872" x="1765300" y="3486150"/>
          <p14:tracePt t="31939" x="1771650" y="3486150"/>
          <p14:tracePt t="31955" x="1778000" y="3486150"/>
          <p14:tracePt t="31970" x="1784350" y="3486150"/>
          <p14:tracePt t="31978" x="1790700" y="3486150"/>
          <p14:tracePt t="31987" x="1797050" y="3486150"/>
          <p14:tracePt t="32004" x="1803400" y="3492500"/>
          <p14:tracePt t="32022" x="1809750" y="3492500"/>
          <p14:tracePt t="32038" x="1809750" y="3498850"/>
          <p14:tracePt t="32054" x="1809750" y="3511550"/>
          <p14:tracePt t="32075" x="1809750" y="3517900"/>
          <p14:tracePt t="32089" x="1809750" y="3524250"/>
          <p14:tracePt t="32104" x="1809750" y="3530600"/>
          <p14:tracePt t="32121" x="1809750" y="3543300"/>
          <p14:tracePt t="32138" x="1809750" y="3549650"/>
          <p14:tracePt t="32155" x="1809750" y="3562350"/>
          <p14:tracePt t="32195" x="1809750" y="3568700"/>
          <p14:tracePt t="32211" x="1809750" y="3575050"/>
          <p14:tracePt t="32227" x="1809750" y="3581400"/>
          <p14:tracePt t="32250" x="1803400" y="3587750"/>
          <p14:tracePt t="32258" x="1803400" y="3594100"/>
          <p14:tracePt t="32275" x="1790700" y="3606800"/>
          <p14:tracePt t="32386" x="1784350" y="3613150"/>
          <p14:tracePt t="32491" x="1778000" y="3619500"/>
          <p14:tracePt t="32867" x="1778000" y="3625850"/>
          <p14:tracePt t="32891" x="1784350" y="3625850"/>
          <p14:tracePt t="32899" x="1790700" y="3625850"/>
          <p14:tracePt t="32907" x="1797050" y="3625850"/>
          <p14:tracePt t="32922" x="1803400" y="3625850"/>
          <p14:tracePt t="32940" x="1809750" y="3625850"/>
          <p14:tracePt t="32971" x="1822450" y="3625850"/>
          <p14:tracePt t="32987" x="1835150" y="3625850"/>
          <p14:tracePt t="33003" x="1841500" y="3625850"/>
          <p14:tracePt t="33010" x="1847850" y="3625850"/>
          <p14:tracePt t="33022" x="1860550" y="3625850"/>
          <p14:tracePt t="33039" x="1879600" y="3619500"/>
          <p14:tracePt t="33055" x="1892300" y="3619500"/>
          <p14:tracePt t="33073" x="1905000" y="3619500"/>
          <p14:tracePt t="33107" x="1911350" y="3619500"/>
          <p14:tracePt t="33163" x="1924050" y="3619500"/>
          <p14:tracePt t="33171" x="1943100" y="3619500"/>
          <p14:tracePt t="33178" x="1968500" y="3619500"/>
          <p14:tracePt t="33189" x="1987550" y="3619500"/>
          <p14:tracePt t="33235" x="1993900" y="3619500"/>
          <p14:tracePt t="33435" x="1987550" y="3619500"/>
          <p14:tracePt t="33459" x="1987550" y="3625850"/>
          <p14:tracePt t="33483" x="1981200" y="3625850"/>
          <p14:tracePt t="33515" x="1981200" y="3632200"/>
          <p14:tracePt t="33523" x="1974850" y="3632200"/>
          <p14:tracePt t="33531" x="1968500" y="3632200"/>
          <p14:tracePt t="33539" x="1962150" y="3632200"/>
          <p14:tracePt t="33571" x="1955800" y="3632200"/>
          <p14:tracePt t="33578" x="1955800" y="3638550"/>
          <p14:tracePt t="33651" x="1949450" y="3638550"/>
          <p14:tracePt t="33659" x="1943100" y="3638550"/>
          <p14:tracePt t="33667" x="1943100" y="3632200"/>
          <p14:tracePt t="33675" x="1936750" y="3625850"/>
          <p14:tracePt t="33691" x="1936750" y="3619500"/>
          <p14:tracePt t="33706" x="1936750" y="3613150"/>
          <p14:tracePt t="33707" x="1936750" y="3606800"/>
          <p14:tracePt t="33723" x="1930400" y="3594100"/>
          <p14:tracePt t="33740" x="1930400" y="3587750"/>
          <p14:tracePt t="33756" x="1930400" y="3581400"/>
          <p14:tracePt t="33773" x="1930400" y="3568700"/>
          <p14:tracePt t="33789" x="1930400" y="3562350"/>
          <p14:tracePt t="33807" x="1930400" y="3556000"/>
          <p14:tracePt t="33822" x="1930400" y="3543300"/>
          <p14:tracePt t="33843" x="1930400" y="3536950"/>
          <p14:tracePt t="33856" x="1930400" y="3530600"/>
          <p14:tracePt t="33874" x="1936750" y="3524250"/>
          <p14:tracePt t="33889" x="1943100" y="3524250"/>
          <p14:tracePt t="33906" x="1949450" y="3511550"/>
          <p14:tracePt t="33923" x="1962150" y="3498850"/>
          <p14:tracePt t="33940" x="1974850" y="3492500"/>
          <p14:tracePt t="33971" x="1981200" y="3486150"/>
          <p14:tracePt t="33979" x="1987550" y="3486150"/>
          <p14:tracePt t="33989" x="1993900" y="3486150"/>
          <p14:tracePt t="34007" x="2012950" y="3479800"/>
          <p14:tracePt t="34023" x="2025650" y="3479800"/>
          <p14:tracePt t="34040" x="2038350" y="3479800"/>
          <p14:tracePt t="34091" x="2044700" y="3479800"/>
          <p14:tracePt t="34107" x="2051050" y="3479800"/>
          <p14:tracePt t="34114" x="2057400" y="3479800"/>
          <p14:tracePt t="34123" x="2063750" y="3479800"/>
          <p14:tracePt t="34140" x="2063750" y="3486150"/>
          <p14:tracePt t="34156" x="2070100" y="3492500"/>
          <p14:tracePt t="34174" x="2076450" y="3498850"/>
          <p14:tracePt t="34189" x="2076450" y="3505200"/>
          <p14:tracePt t="34206" x="2082800" y="3517900"/>
          <p14:tracePt t="34224" x="2082800" y="3530600"/>
          <p14:tracePt t="34241" x="2089150" y="3530600"/>
          <p14:tracePt t="34256" x="2089150" y="3543300"/>
          <p14:tracePt t="34273" x="2089150" y="3549650"/>
          <p14:tracePt t="34290" x="2089150" y="3556000"/>
          <p14:tracePt t="34308" x="2089150" y="3568700"/>
          <p14:tracePt t="34323" x="2089150" y="3575050"/>
          <p14:tracePt t="34340" x="2089150" y="3581400"/>
          <p14:tracePt t="34371" x="2089150" y="3587750"/>
          <p14:tracePt t="34410" x="2089150" y="3594100"/>
          <p14:tracePt t="34435" x="2082800" y="3594100"/>
          <p14:tracePt t="34442" x="2082800" y="3600450"/>
          <p14:tracePt t="34450" x="2082800" y="3606800"/>
          <p14:tracePt t="34475" x="2076450" y="3606800"/>
          <p14:tracePt t="34507" x="2070100" y="3613150"/>
          <p14:tracePt t="34530" x="2063750" y="3619500"/>
          <p14:tracePt t="34546" x="2057400" y="3625850"/>
          <p14:tracePt t="34564" x="2044700" y="3632200"/>
          <p14:tracePt t="34579" x="2038350" y="3632200"/>
          <p14:tracePt t="34587" x="2032000" y="3638550"/>
          <p14:tracePt t="34594" x="2025650" y="3644900"/>
          <p14:tracePt t="34610" x="2019300" y="3644900"/>
          <p14:tracePt t="34787" x="2012950" y="3644900"/>
          <p14:tracePt t="34795" x="2006600" y="3644900"/>
          <p14:tracePt t="34807" x="1993900" y="3644900"/>
          <p14:tracePt t="34823" x="1981200" y="3644900"/>
          <p14:tracePt t="34840" x="1974850" y="3644900"/>
          <p14:tracePt t="34867" x="1968500" y="3644900"/>
          <p14:tracePt t="34875" x="1962150" y="3644900"/>
          <p14:tracePt t="34890" x="1955800" y="3644900"/>
          <p14:tracePt t="34907" x="1936750" y="3644900"/>
          <p14:tracePt t="34925" x="1924050" y="3644900"/>
          <p14:tracePt t="35115" x="1917700" y="3644900"/>
          <p14:tracePt t="35123" x="1911350" y="3644900"/>
          <p14:tracePt t="35139" x="1898650" y="3644900"/>
          <p14:tracePt t="35147" x="1892300" y="3644900"/>
          <p14:tracePt t="35157" x="1879600" y="3644900"/>
          <p14:tracePt t="35174" x="1860550" y="3644900"/>
          <p14:tracePt t="35192" x="1835150" y="3644900"/>
          <p14:tracePt t="35208" x="1803400" y="3644900"/>
          <p14:tracePt t="35224" x="1784350" y="3644900"/>
          <p14:tracePt t="35241" x="1778000" y="3638550"/>
          <p14:tracePt t="35259" x="1758950" y="3632200"/>
          <p14:tracePt t="35274" x="1746250" y="3632200"/>
          <p14:tracePt t="35291" x="1720850" y="3625850"/>
          <p14:tracePt t="35307" x="1714500" y="3625850"/>
          <p14:tracePt t="35325" x="1708150" y="3619500"/>
          <p14:tracePt t="35347" x="1695450" y="3600450"/>
          <p14:tracePt t="35357" x="1695450" y="3587750"/>
          <p14:tracePt t="35374" x="1682750" y="3556000"/>
          <p14:tracePt t="35392" x="1682750" y="3543300"/>
          <p14:tracePt t="35408" x="1682750" y="3524250"/>
          <p14:tracePt t="35424" x="1682750" y="3517900"/>
          <p14:tracePt t="35441" x="1682750" y="3511550"/>
          <p14:tracePt t="35459" x="1739900" y="3479800"/>
          <p14:tracePt t="35474" x="1778000" y="3467100"/>
          <p14:tracePt t="35475" x="1835150" y="3460750"/>
          <p14:tracePt t="35491" x="1930400" y="3460750"/>
          <p14:tracePt t="35508" x="2012950" y="3441700"/>
          <p14:tracePt t="35525" x="2057400" y="3441700"/>
          <p14:tracePt t="35541" x="2070100" y="3441700"/>
          <p14:tracePt t="35571" x="2076450" y="3441700"/>
          <p14:tracePt t="35579" x="2076450" y="3448050"/>
          <p14:tracePt t="35592" x="2082800" y="3454400"/>
          <p14:tracePt t="35608" x="2089150" y="3460750"/>
          <p14:tracePt t="35624" x="2089150" y="3467100"/>
          <p14:tracePt t="35641" x="2089150" y="3479800"/>
          <p14:tracePt t="35659" x="2095500" y="3511550"/>
          <p14:tracePt t="35674" x="2095500" y="3524250"/>
          <p14:tracePt t="35691" x="2095500" y="3543300"/>
          <p14:tracePt t="35708" x="2095500" y="3556000"/>
          <p14:tracePt t="35726" x="2095500" y="3562350"/>
          <p14:tracePt t="35741" x="2095500" y="3568700"/>
          <p14:tracePt t="35758" x="2095500" y="3575050"/>
          <p14:tracePt t="35774" x="2089150" y="3581400"/>
          <p14:tracePt t="35792" x="2082800" y="3587750"/>
          <p14:tracePt t="35808" x="2057400" y="3594100"/>
          <p14:tracePt t="35825" x="2038350" y="3606800"/>
          <p14:tracePt t="35841" x="2000250" y="3613150"/>
          <p14:tracePt t="35859" x="1949450" y="3632200"/>
          <p14:tracePt t="35875" x="1911350" y="3632200"/>
          <p14:tracePt t="35891" x="1892300" y="3632200"/>
          <p14:tracePt t="35908" x="1879600" y="3638550"/>
          <p14:tracePt t="35925" x="1860550" y="3638550"/>
          <p14:tracePt t="35941" x="1835150" y="3644900"/>
          <p14:tracePt t="35958" x="1803400" y="3644900"/>
          <p14:tracePt t="35975" x="1778000" y="3651250"/>
          <p14:tracePt t="35992" x="1765300" y="3651250"/>
          <p14:tracePt t="36008" x="1752600" y="3651250"/>
          <p14:tracePt t="36025" x="1733550" y="3651250"/>
          <p14:tracePt t="36041" x="1720850" y="3651250"/>
          <p14:tracePt t="36059" x="1695450" y="3651250"/>
          <p14:tracePt t="36075" x="1670050" y="3651250"/>
          <p14:tracePt t="36091" x="1638300" y="3651250"/>
          <p14:tracePt t="36109" x="1600200" y="3657600"/>
          <p14:tracePt t="36126" x="1549400" y="3657600"/>
          <p14:tracePt t="36141" x="1498600" y="3657600"/>
          <p14:tracePt t="36158" x="1454150" y="3657600"/>
          <p14:tracePt t="36175" x="1422400" y="3657600"/>
          <p14:tracePt t="36192" x="1397000" y="3663950"/>
          <p14:tracePt t="36208" x="1352550" y="3670300"/>
          <p14:tracePt t="36225" x="1289050" y="3670300"/>
          <p14:tracePt t="36242" x="1212850" y="3670300"/>
          <p14:tracePt t="36259" x="1111250" y="3670300"/>
          <p14:tracePt t="36275" x="1092200" y="3670300"/>
          <p14:tracePt t="36331" x="1085850" y="3670300"/>
          <p14:tracePt t="36339" x="1079500" y="3670300"/>
          <p14:tracePt t="36347" x="1073150" y="3670300"/>
          <p14:tracePt t="36358" x="1054100" y="3670300"/>
          <p14:tracePt t="36375" x="1035050" y="3676650"/>
          <p14:tracePt t="36392" x="1028700" y="3676650"/>
          <p14:tracePt t="36409" x="1022350" y="3676650"/>
          <p14:tracePt t="36427" x="1009650" y="3676650"/>
          <p14:tracePt t="36442" x="996950" y="3676650"/>
          <p14:tracePt t="36458" x="920750" y="3676650"/>
          <p14:tracePt t="36476" x="895350" y="3676650"/>
          <p14:tracePt t="36492" x="882650" y="3676650"/>
          <p14:tracePt t="36596" x="914400" y="3676650"/>
          <p14:tracePt t="36603" x="952500" y="3676650"/>
          <p14:tracePt t="36611" x="1009650" y="3676650"/>
          <p14:tracePt t="36625" x="1079500" y="3676650"/>
          <p14:tracePt t="36643" x="1231900" y="3676650"/>
          <p14:tracePt t="36643" x="1295400" y="3676650"/>
          <p14:tracePt t="36659" x="1422400" y="3676650"/>
          <p14:tracePt t="36676" x="1479550" y="3676650"/>
          <p14:tracePt t="36692" x="1485900" y="3676650"/>
          <p14:tracePt t="36964" x="1511300" y="3676650"/>
          <p14:tracePt t="36971" x="1549400" y="3676650"/>
          <p14:tracePt t="36979" x="1657350" y="3676650"/>
          <p14:tracePt t="36992" x="1841500" y="3676650"/>
          <p14:tracePt t="37009" x="2482850" y="3676650"/>
          <p14:tracePt t="37026" x="3340100" y="3676650"/>
          <p14:tracePt t="37043" x="4648200" y="3676650"/>
          <p14:tracePt t="37060" x="5505450" y="3676650"/>
          <p14:tracePt t="37076" x="6235700" y="3676650"/>
          <p14:tracePt t="37092" x="6934200" y="3676650"/>
          <p14:tracePt t="37110" x="7499350" y="3676650"/>
          <p14:tracePt t="37126" x="7854950" y="3676650"/>
          <p14:tracePt t="37142" x="7975600" y="3676650"/>
          <p14:tracePt t="37159" x="7994650" y="3676650"/>
          <p14:tracePt t="37371" x="7981950" y="3676650"/>
          <p14:tracePt t="37379" x="7962900" y="3676650"/>
          <p14:tracePt t="37387" x="7937500" y="3676650"/>
          <p14:tracePt t="37395" x="7912100" y="3676650"/>
          <p14:tracePt t="37410" x="7886700" y="3676650"/>
          <p14:tracePt t="37426" x="7816850" y="3670300"/>
          <p14:tracePt t="37444" x="7734300" y="3657600"/>
          <p14:tracePt t="37459" x="7696200" y="3657600"/>
          <p14:tracePt t="37476" x="7664450" y="3651250"/>
          <p14:tracePt t="37493" x="7632700" y="3644900"/>
          <p14:tracePt t="37510" x="7562850" y="3638550"/>
          <p14:tracePt t="37526" x="7467600" y="3632200"/>
          <p14:tracePt t="37543" x="7391400" y="3632200"/>
          <p14:tracePt t="37559" x="7353300" y="3632200"/>
          <p14:tracePt t="37577" x="7346950" y="3632200"/>
          <p14:tracePt t="37593" x="7340600" y="3632200"/>
          <p14:tracePt t="37644" x="7334250" y="3632200"/>
          <p14:tracePt t="38700" x="7346950" y="3632200"/>
          <p14:tracePt t="38707" x="7366000" y="3625850"/>
          <p14:tracePt t="38715" x="7372350" y="3619500"/>
          <p14:tracePt t="38727" x="7385050" y="3619500"/>
          <p14:tracePt t="38744" x="7397750" y="3613150"/>
          <p14:tracePt t="38760" x="7404100" y="3613150"/>
          <p14:tracePt t="38778" x="7416800" y="3613150"/>
          <p14:tracePt t="38794" x="7435850" y="3613150"/>
          <p14:tracePt t="38810" x="7473950" y="3613150"/>
          <p14:tracePt t="38827" x="7518400" y="3613150"/>
          <p14:tracePt t="38845" x="7543800" y="3606800"/>
          <p14:tracePt t="38885" x="7550150" y="3606800"/>
          <p14:tracePt t="38907" x="7569200" y="3606800"/>
          <p14:tracePt t="38916" x="7594600" y="3606800"/>
          <p14:tracePt t="38928" x="7626350" y="3606800"/>
          <p14:tracePt t="38944" x="7696200" y="3606800"/>
          <p14:tracePt t="38961" x="7740650" y="3606800"/>
          <p14:tracePt t="38978" x="7753350" y="3606800"/>
          <p14:tracePt t="38995" x="7759700" y="3606800"/>
          <p14:tracePt t="39019" x="7766050" y="3606800"/>
          <p14:tracePt t="39028" x="7785100" y="3606800"/>
          <p14:tracePt t="39044" x="7842250" y="3606800"/>
          <p14:tracePt t="39062" x="7918450" y="3606800"/>
          <p14:tracePt t="39078" x="7962900" y="3606800"/>
          <p14:tracePt t="39094" x="7975600" y="3606800"/>
          <p14:tracePt t="39172" x="7981950" y="3606800"/>
          <p14:tracePt t="39179" x="7988300" y="3606800"/>
          <p14:tracePt t="39187" x="7994650" y="3606800"/>
          <p14:tracePt t="39196" x="8013700" y="3606800"/>
          <p14:tracePt t="39211" x="8032750" y="3606800"/>
          <p14:tracePt t="39228" x="8039100" y="3606800"/>
          <p14:tracePt t="39246" x="8070850" y="3606800"/>
          <p14:tracePt t="39261" x="8128000" y="3606800"/>
          <p14:tracePt t="39278" x="8223250" y="3606800"/>
          <p14:tracePt t="39294" x="8293100" y="3606800"/>
          <p14:tracePt t="39312" x="8318500" y="3606800"/>
          <p14:tracePt t="39739" x="8305800" y="3606800"/>
          <p14:tracePt t="39747" x="8280400" y="3606800"/>
          <p14:tracePt t="39755" x="8255000" y="3606800"/>
          <p14:tracePt t="39763" x="8216900" y="3606800"/>
          <p14:tracePt t="39778" x="8178800" y="3606800"/>
          <p14:tracePt t="39795" x="8045450" y="3606800"/>
          <p14:tracePt t="39812" x="7969250" y="3606800"/>
          <p14:tracePt t="39828" x="7918450" y="3606800"/>
          <p14:tracePt t="39845" x="7848600" y="3606800"/>
          <p14:tracePt t="39862" x="7778750" y="3606800"/>
          <p14:tracePt t="39879" x="7702550" y="3606800"/>
          <p14:tracePt t="39895" x="7632700" y="3606800"/>
          <p14:tracePt t="39912" x="7575550" y="3606800"/>
          <p14:tracePt t="39928" x="7537450" y="3606800"/>
          <p14:tracePt t="39946" x="7518400" y="3606800"/>
          <p14:tracePt t="39962" x="7473950" y="3606800"/>
          <p14:tracePt t="39978" x="7404100" y="3594100"/>
          <p14:tracePt t="39996" x="7264400" y="3594100"/>
          <p14:tracePt t="40013" x="7188200" y="3575050"/>
          <p14:tracePt t="40028" x="7181850" y="3575050"/>
          <p14:tracePt t="40075" x="7181850" y="3568700"/>
          <p14:tracePt t="40083" x="7175500" y="3568700"/>
          <p14:tracePt t="40096" x="7175500" y="3562350"/>
          <p14:tracePt t="40112" x="7175500" y="3543300"/>
          <p14:tracePt t="40129" x="7175500" y="3524250"/>
          <p14:tracePt t="40145" x="7175500" y="3498850"/>
          <p14:tracePt t="40163" x="7181850" y="3473450"/>
          <p14:tracePt t="40163" x="7188200" y="3460750"/>
          <p14:tracePt t="40179" x="7200900" y="3441700"/>
          <p14:tracePt t="40195" x="7213600" y="3429000"/>
          <p14:tracePt t="40212" x="7219950" y="3422650"/>
          <p14:tracePt t="40230" x="7245350" y="3416300"/>
          <p14:tracePt t="40245" x="7315200" y="3409950"/>
          <p14:tracePt t="40262" x="7429500" y="3403600"/>
          <p14:tracePt t="40279" x="7537450" y="3390900"/>
          <p14:tracePt t="40296" x="7639050" y="3384550"/>
          <p14:tracePt t="40312" x="7734300" y="3384550"/>
          <p14:tracePt t="40329" x="7829550" y="3384550"/>
          <p14:tracePt t="40346" x="7931150" y="3384550"/>
          <p14:tracePt t="40364" x="8140700" y="3384550"/>
          <p14:tracePt t="40379" x="8197850" y="3384550"/>
          <p14:tracePt t="40396" x="8299450" y="3384550"/>
          <p14:tracePt t="40412" x="8343900" y="3384550"/>
          <p14:tracePt t="40430" x="8388350" y="3384550"/>
          <p14:tracePt t="40446" x="8445500" y="3384550"/>
          <p14:tracePt t="40462" x="8489950" y="3390900"/>
          <p14:tracePt t="40479" x="8496300" y="3390900"/>
          <p14:tracePt t="40587" x="8496300" y="3397250"/>
          <p14:tracePt t="40595" x="8496300" y="3403600"/>
          <p14:tracePt t="40603" x="8496300" y="3409950"/>
          <p14:tracePt t="40612" x="8496300" y="3416300"/>
          <p14:tracePt t="40629" x="8496300" y="3422650"/>
          <p14:tracePt t="40646" x="8496300" y="3435350"/>
          <p14:tracePt t="40663" x="8496300" y="3448050"/>
          <p14:tracePt t="40679" x="8483600" y="3467100"/>
          <p14:tracePt t="40696" x="8477250" y="3492500"/>
          <p14:tracePt t="40712" x="8470900" y="3498850"/>
          <p14:tracePt t="40730" x="8464550" y="3505200"/>
          <p14:tracePt t="40748" x="8458200" y="3511550"/>
          <p14:tracePt t="40765" x="8451850" y="3517900"/>
          <p14:tracePt t="40779" x="8445500" y="3524250"/>
          <p14:tracePt t="40797" x="8432800" y="3530600"/>
          <p14:tracePt t="40812" x="8413750" y="3543300"/>
          <p14:tracePt t="40829" x="8375650" y="3543300"/>
          <p14:tracePt t="40846" x="8324850" y="3562350"/>
          <p14:tracePt t="40864" x="8286750" y="3568700"/>
          <p14:tracePt t="40879" x="8242300" y="3568700"/>
          <p14:tracePt t="40896" x="8210550" y="3568700"/>
          <p14:tracePt t="40913" x="8178800" y="3568700"/>
          <p14:tracePt t="40930" x="8140700" y="3568700"/>
          <p14:tracePt t="40946" x="8102600" y="3568700"/>
          <p14:tracePt t="40963" x="8058150" y="3568700"/>
          <p14:tracePt t="40980" x="8001000" y="3568700"/>
          <p14:tracePt t="40997" x="7975600" y="3568700"/>
          <p14:tracePt t="41013" x="7943850" y="3568700"/>
          <p14:tracePt t="41029" x="7912100" y="3568700"/>
          <p14:tracePt t="41046" x="7874000" y="3568700"/>
          <p14:tracePt t="41064" x="7816850" y="3568700"/>
          <p14:tracePt t="41079" x="7753350" y="3568700"/>
          <p14:tracePt t="41096" x="7696200" y="3568700"/>
          <p14:tracePt t="41113" x="7651750" y="3568700"/>
          <p14:tracePt t="41131" x="7626350" y="3568700"/>
          <p14:tracePt t="41131" x="7620000" y="3568700"/>
          <p14:tracePt t="41146" x="7613650" y="3568700"/>
          <p14:tracePt t="41163" x="7607300" y="3568700"/>
          <p14:tracePt t="41180" x="7575550" y="3568700"/>
          <p14:tracePt t="41197" x="7531100" y="3568700"/>
          <p14:tracePt t="41213" x="7454900" y="3562350"/>
          <p14:tracePt t="41230" x="7423150" y="3556000"/>
          <p14:tracePt t="41284" x="7416800" y="3556000"/>
          <p14:tracePt t="41291" x="7416800" y="3549650"/>
          <p14:tracePt t="41324" x="7410450" y="3543300"/>
          <p14:tracePt t="41340" x="7410450" y="3530600"/>
          <p14:tracePt t="41348" x="7410450" y="3524250"/>
          <p14:tracePt t="41356" x="7416800" y="3505200"/>
          <p14:tracePt t="41364" x="7423150" y="3498850"/>
          <p14:tracePt t="41380" x="7467600" y="3454400"/>
          <p14:tracePt t="41396" x="7537450" y="3429000"/>
          <p14:tracePt t="41413" x="7651750" y="3403600"/>
          <p14:tracePt t="41431" x="7874000" y="3397250"/>
          <p14:tracePt t="41446" x="8216900" y="3397250"/>
          <p14:tracePt t="41463" x="8623300" y="3397250"/>
          <p14:tracePt t="41480" x="8832850" y="3409950"/>
          <p14:tracePt t="41498" x="8915400" y="3422650"/>
          <p14:tracePt t="41513" x="8921750" y="3422650"/>
          <p14:tracePt t="41530" x="8921750" y="3429000"/>
          <p14:tracePt t="41547" x="8921750" y="3441700"/>
          <p14:tracePt t="41547" x="8921750" y="3448050"/>
          <p14:tracePt t="41572" x="8921750" y="3454400"/>
          <p14:tracePt t="41580" x="8921750" y="3460750"/>
          <p14:tracePt t="41604" x="8915400" y="3467100"/>
          <p14:tracePt t="41613" x="8909050" y="3467100"/>
          <p14:tracePt t="41652" x="8909050" y="3473450"/>
          <p14:tracePt t="41684" x="8902700" y="3473450"/>
          <p14:tracePt t="41692" x="8896350" y="3473450"/>
          <p14:tracePt t="41699" x="8890000" y="3479800"/>
          <p14:tracePt t="41713" x="8883650" y="3479800"/>
          <p14:tracePt t="41730" x="8864600" y="3486150"/>
          <p14:tracePt t="41747" x="8826500" y="3498850"/>
          <p14:tracePt t="41765" x="8820150" y="3498850"/>
          <p14:tracePt t="41780" x="8801100" y="3498850"/>
          <p14:tracePt t="41797" x="8782050" y="3498850"/>
          <p14:tracePt t="41813" x="8750300" y="3498850"/>
          <p14:tracePt t="41831" x="8705850" y="3498850"/>
          <p14:tracePt t="41847" x="8604250" y="3498850"/>
          <p14:tracePt t="41864" x="8477250" y="3498850"/>
          <p14:tracePt t="41880" x="8293100" y="3498850"/>
          <p14:tracePt t="41898" x="8108950" y="3498850"/>
          <p14:tracePt t="41914" x="7880350" y="3511550"/>
          <p14:tracePt t="41930" x="7639050" y="3511550"/>
          <p14:tracePt t="41931" x="7493000" y="3517900"/>
          <p14:tracePt t="41947" x="7181850" y="3517900"/>
          <p14:tracePt t="41964" x="6756400" y="3517900"/>
          <p14:tracePt t="41980" x="6305550" y="3517900"/>
          <p14:tracePt t="41997" x="5854700" y="3517900"/>
          <p14:tracePt t="42014" x="5454650" y="3543300"/>
          <p14:tracePt t="42031" x="5168900" y="3587750"/>
          <p14:tracePt t="42047" x="4953000" y="3613150"/>
          <p14:tracePt t="42064" x="4768850" y="3632200"/>
          <p14:tracePt t="42080" x="4572000" y="3657600"/>
          <p14:tracePt t="42098" x="4400550" y="3676650"/>
          <p14:tracePt t="42114" x="4235450" y="3708400"/>
          <p14:tracePt t="42130" x="4127500" y="3721100"/>
          <p14:tracePt t="42147" x="4006850" y="3752850"/>
          <p14:tracePt t="42165" x="3930650" y="3771900"/>
          <p14:tracePt t="42181" x="3841750" y="3803650"/>
          <p14:tracePt t="42197" x="3721100" y="3835400"/>
          <p14:tracePt t="42214" x="3594100" y="3873500"/>
          <p14:tracePt t="42231" x="3486150" y="3917950"/>
          <p14:tracePt t="42247" x="3397250" y="3943350"/>
          <p14:tracePt t="42264" x="3333750" y="3968750"/>
          <p14:tracePt t="42281" x="3289300" y="3987800"/>
          <p14:tracePt t="42298" x="3232150" y="4000500"/>
          <p14:tracePt t="42299" x="3181350" y="4006850"/>
          <p14:tracePt t="42314" x="3124200" y="4013200"/>
          <p14:tracePt t="42331" x="2990850" y="4044950"/>
          <p14:tracePt t="42332" x="2921000" y="4051300"/>
          <p14:tracePt t="42347" x="2787650" y="4076700"/>
          <p14:tracePt t="42365" x="2686050" y="4102100"/>
          <p14:tracePt t="42380" x="2628900" y="4108450"/>
          <p14:tracePt t="42397" x="2546350" y="4121150"/>
          <p14:tracePt t="42414" x="2476500" y="4127500"/>
          <p14:tracePt t="42432" x="2368550" y="4133850"/>
          <p14:tracePt t="42448" x="2273300" y="4146550"/>
          <p14:tracePt t="42464" x="2216150" y="4159250"/>
          <p14:tracePt t="42481" x="2197100" y="4159250"/>
          <p14:tracePt t="42524" x="2184400" y="4159250"/>
          <p14:tracePt t="42532" x="2178050" y="4159250"/>
          <p14:tracePt t="42540" x="2171700" y="4159250"/>
          <p14:tracePt t="42547" x="2165350" y="4159250"/>
          <p14:tracePt t="42565" x="2159000" y="4159250"/>
          <p14:tracePt t="42628" x="2139950" y="4171950"/>
          <p14:tracePt t="42636" x="2127250" y="4184650"/>
          <p14:tracePt t="42649" x="2120900" y="4184650"/>
          <p14:tracePt t="42940" x="2146300" y="4178300"/>
          <p14:tracePt t="42973" x="2139950" y="4171950"/>
          <p14:tracePt t="42980" x="2114550" y="4165600"/>
          <p14:tracePt t="42988" x="2082800" y="4165600"/>
          <p14:tracePt t="42998" x="2038350" y="4152900"/>
          <p14:tracePt t="43016" x="1936750" y="4140200"/>
          <p14:tracePt t="43031" x="1822450" y="4127500"/>
          <p14:tracePt t="43048" x="1701800" y="4108450"/>
          <p14:tracePt t="43065" x="1574800" y="4089400"/>
          <p14:tracePt t="43082" x="1447800" y="4070350"/>
          <p14:tracePt t="43098" x="1346200" y="4057650"/>
          <p14:tracePt t="43099" x="1289050" y="4051300"/>
          <p14:tracePt t="43115" x="1250950" y="4038600"/>
          <p14:tracePt t="43132" x="1181100" y="4032250"/>
          <p14:tracePt t="43149" x="1149350" y="4025900"/>
          <p14:tracePt t="43165" x="1136650" y="4025900"/>
          <p14:tracePt t="43182" x="1117600" y="4013200"/>
          <p14:tracePt t="43198" x="1092200" y="4006850"/>
          <p14:tracePt t="43216" x="1060450" y="4000500"/>
          <p14:tracePt t="43231" x="1028700" y="3994150"/>
          <p14:tracePt t="43248" x="996950" y="3987800"/>
          <p14:tracePt t="43372" x="990600" y="3987800"/>
          <p14:tracePt t="43380" x="996950" y="3975100"/>
          <p14:tracePt t="43388" x="1035050" y="3975100"/>
          <p14:tracePt t="43398" x="1073150" y="3975100"/>
          <p14:tracePt t="43415" x="1162050" y="3956050"/>
          <p14:tracePt t="43432" x="1276350" y="3949700"/>
          <p14:tracePt t="43449" x="1397000" y="3949700"/>
          <p14:tracePt t="43465" x="1504950" y="3949700"/>
          <p14:tracePt t="43482" x="1581150" y="3949700"/>
          <p14:tracePt t="43498" x="1651000" y="3949700"/>
          <p14:tracePt t="43515" x="1701800" y="3949700"/>
          <p14:tracePt t="43532" x="1714500" y="3949700"/>
          <p14:tracePt t="43549" x="1727200" y="3949700"/>
          <p14:tracePt t="43565" x="1733550" y="3949700"/>
          <p14:tracePt t="43583" x="1746250" y="3949700"/>
          <p14:tracePt t="43652" x="1752600" y="3949700"/>
          <p14:tracePt t="43660" x="1758950" y="3949700"/>
          <p14:tracePt t="43667" x="1765300" y="3949700"/>
          <p14:tracePt t="43682" x="1790700" y="3949700"/>
          <p14:tracePt t="43699" x="1803400" y="3949700"/>
          <p14:tracePt t="43732" x="1809750" y="3949700"/>
          <p14:tracePt t="43756" x="1816100" y="3949700"/>
          <p14:tracePt t="43820" x="1803400" y="3949700"/>
          <p14:tracePt t="43844" x="1797050" y="3949700"/>
          <p14:tracePt t="43868" x="1790700" y="3956050"/>
          <p14:tracePt t="44124" x="1797050" y="3956050"/>
          <p14:tracePt t="44132" x="1803400" y="3956050"/>
          <p14:tracePt t="44140" x="1816100" y="3956050"/>
          <p14:tracePt t="44149" x="1835150" y="3956050"/>
          <p14:tracePt t="44166" x="1860550" y="3956050"/>
          <p14:tracePt t="44182" x="1885950" y="3956050"/>
          <p14:tracePt t="44324" x="1892300" y="3956050"/>
          <p14:tracePt t="44332" x="1898650" y="3956050"/>
          <p14:tracePt t="44340" x="1911350" y="3956050"/>
          <p14:tracePt t="44349" x="1936750" y="3949700"/>
          <p14:tracePt t="44366" x="1974850" y="3949700"/>
          <p14:tracePt t="44383" x="1993900" y="3943350"/>
          <p14:tracePt t="44484" x="2000250" y="3943350"/>
          <p14:tracePt t="44493" x="2006600" y="3943350"/>
          <p14:tracePt t="44500" x="2012950" y="3943350"/>
          <p14:tracePt t="44516" x="2032000" y="3937000"/>
          <p14:tracePt t="44533" x="2038350" y="3937000"/>
          <p14:tracePt t="44549" x="2044700" y="3930650"/>
          <p14:tracePt t="44780" x="2051050" y="3930650"/>
          <p14:tracePt t="44932" x="2063750" y="3930650"/>
          <p14:tracePt t="44940" x="2076450" y="3930650"/>
          <p14:tracePt t="44950" x="2101850" y="3930650"/>
          <p14:tracePt t="44966" x="2165350" y="3930650"/>
          <p14:tracePt t="44983" x="2216150" y="3930650"/>
          <p14:tracePt t="45000" x="2228850" y="3930650"/>
          <p14:tracePt t="45016" x="2235200" y="3930650"/>
          <p14:tracePt t="45084" x="2241550" y="3930650"/>
          <p14:tracePt t="45092" x="2260600" y="3930650"/>
          <p14:tracePt t="45100" x="2286000" y="3930650"/>
          <p14:tracePt t="45117" x="2324100" y="3930650"/>
          <p14:tracePt t="45133" x="2343150" y="3930650"/>
          <p14:tracePt t="45150" x="2362200" y="3930650"/>
          <p14:tracePt t="45167" x="2387600" y="3930650"/>
          <p14:tracePt t="45183" x="2413000" y="3930650"/>
          <p14:tracePt t="45200" x="2438400" y="3930650"/>
          <p14:tracePt t="45217" x="2457450" y="3930650"/>
          <p14:tracePt t="45234" x="2470150" y="3930650"/>
          <p14:tracePt t="45250" x="2482850" y="3930650"/>
          <p14:tracePt t="45267" x="2501900" y="3937000"/>
          <p14:tracePt t="45284" x="2603500" y="3937000"/>
          <p14:tracePt t="45301" x="2673350" y="3949700"/>
          <p14:tracePt t="45317" x="2724150" y="3949700"/>
          <p14:tracePt t="45333" x="2743200" y="3949700"/>
          <p14:tracePt t="45397" x="2749550" y="3949700"/>
          <p14:tracePt t="45404" x="2768600" y="3956050"/>
          <p14:tracePt t="45417" x="2800350" y="3956050"/>
          <p14:tracePt t="45434" x="2901950" y="3962400"/>
          <p14:tracePt t="45450" x="2990850" y="3975100"/>
          <p14:tracePt t="45468" x="3009900" y="3975100"/>
          <p14:tracePt t="45516" x="2997200" y="3975100"/>
          <p14:tracePt t="45524" x="2990850" y="3975100"/>
          <p14:tracePt t="45535" x="2984500" y="3975100"/>
          <p14:tracePt t="45550" x="2978150" y="3975100"/>
          <p14:tracePt t="45568" x="2971800" y="3975100"/>
          <p14:tracePt t="45636" x="2965450" y="3975100"/>
          <p14:tracePt t="46748" x="2959100" y="3975100"/>
          <p14:tracePt t="46756" x="2946400" y="3975100"/>
          <p14:tracePt t="46768" x="2927350" y="3975100"/>
          <p14:tracePt t="46785" x="2857500" y="3975100"/>
          <p14:tracePt t="46802" x="2762250" y="3975100"/>
          <p14:tracePt t="46819" x="2667000" y="3975100"/>
          <p14:tracePt t="46820" x="2616200" y="3975100"/>
          <p14:tracePt t="46835" x="2590800" y="3975100"/>
          <p14:tracePt t="46851" x="2540000" y="3975100"/>
          <p14:tracePt t="46852" x="2514600" y="3975100"/>
          <p14:tracePt t="46868" x="2470150" y="3975100"/>
          <p14:tracePt t="46886" x="2406650" y="3975100"/>
          <p14:tracePt t="46902" x="2324100" y="3975100"/>
          <p14:tracePt t="46918" x="2247900" y="3975100"/>
          <p14:tracePt t="46935" x="2203450" y="3975100"/>
          <p14:tracePt t="46953" x="2165350" y="3975100"/>
          <p14:tracePt t="46968" x="2146300" y="3975100"/>
          <p14:tracePt t="46985" x="2133600" y="3975100"/>
          <p14:tracePt t="47002" x="2114550" y="3975100"/>
          <p14:tracePt t="47019" x="2063750" y="3975100"/>
          <p14:tracePt t="47020" x="2038350" y="3975100"/>
          <p14:tracePt t="47035" x="1993900" y="3975100"/>
          <p14:tracePt t="47052" x="1930400" y="3975100"/>
          <p14:tracePt t="47069" x="1924050" y="3975100"/>
          <p14:tracePt t="47117" x="1917700" y="3975100"/>
          <p14:tracePt t="47132" x="1911350" y="3975100"/>
          <p14:tracePt t="47148" x="1898650" y="3975100"/>
          <p14:tracePt t="47181" x="1892300" y="3975100"/>
          <p14:tracePt t="47228" x="1885950" y="3975100"/>
          <p14:tracePt t="47237" x="1879600" y="3975100"/>
          <p14:tracePt t="47252" x="1873250" y="3975100"/>
          <p14:tracePt t="47260" x="1866900" y="3975100"/>
          <p14:tracePt t="47269" x="1860550" y="3975100"/>
          <p14:tracePt t="47285" x="1854200" y="3975100"/>
          <p14:tracePt t="47303" x="1841500" y="3975100"/>
          <p14:tracePt t="47319" x="1828800" y="3975100"/>
          <p14:tracePt t="47335" x="1809750" y="3975100"/>
          <p14:tracePt t="47352" x="1797050" y="3975100"/>
          <p14:tracePt t="47370" x="1790700" y="3975100"/>
          <p14:tracePt t="47836" x="1797050" y="3975100"/>
          <p14:tracePt t="47852" x="1803400" y="3975100"/>
          <p14:tracePt t="47861" x="1809750" y="3975100"/>
          <p14:tracePt t="47876" x="1822450" y="3975100"/>
          <p14:tracePt t="47886" x="1828800" y="3975100"/>
          <p14:tracePt t="47902" x="1841500" y="3968750"/>
          <p14:tracePt t="47920" x="1847850" y="3968750"/>
          <p14:tracePt t="47936" x="1854200" y="3962400"/>
          <p14:tracePt t="47973" x="1860550" y="3962400"/>
          <p14:tracePt t="47996" x="1873250" y="3962400"/>
          <p14:tracePt t="48012" x="1885950" y="3962400"/>
          <p14:tracePt t="48021" x="1885950" y="3956050"/>
          <p14:tracePt t="48133" x="1892300" y="3956050"/>
          <p14:tracePt t="48156" x="1898650" y="3956050"/>
          <p14:tracePt t="48172" x="1905000" y="3956050"/>
          <p14:tracePt t="48557" x="1924050" y="3949700"/>
          <p14:tracePt t="48564" x="1955800" y="3949700"/>
          <p14:tracePt t="48572" x="2006600" y="3949700"/>
          <p14:tracePt t="48586" x="2057400" y="3949700"/>
          <p14:tracePt t="48603" x="2178050" y="3949700"/>
          <p14:tracePt t="48605" x="2235200" y="3949700"/>
          <p14:tracePt t="48620" x="2279650" y="3949700"/>
          <p14:tracePt t="48638" x="2298700" y="3949700"/>
          <p14:tracePt t="48829" x="2330450" y="3949700"/>
          <p14:tracePt t="48836" x="2406650" y="3949700"/>
          <p14:tracePt t="48845" x="2489200" y="3949700"/>
          <p14:tracePt t="48853" x="2571750" y="3949700"/>
          <p14:tracePt t="48870" x="2686050" y="3949700"/>
          <p14:tracePt t="48887" x="2698750" y="3949700"/>
          <p14:tracePt t="49221" x="2705100" y="3949700"/>
          <p14:tracePt t="49237" x="2698750" y="3949700"/>
          <p14:tracePt t="49245" x="2667000" y="3956050"/>
          <p14:tracePt t="49254" x="2635250" y="3962400"/>
          <p14:tracePt t="49270" x="2540000" y="3975100"/>
          <p14:tracePt t="49287" x="2406650" y="3981450"/>
          <p14:tracePt t="49305" x="2273300" y="3987800"/>
          <p14:tracePt t="49320" x="2171700" y="3987800"/>
          <p14:tracePt t="49338" x="2101850" y="3994150"/>
          <p14:tracePt t="49354" x="2070100" y="4000500"/>
          <p14:tracePt t="49372" x="2044700" y="4000500"/>
          <p14:tracePt t="49372" x="2032000" y="4000500"/>
          <p14:tracePt t="49387" x="2012950" y="4006850"/>
          <p14:tracePt t="49404" x="1943100" y="4013200"/>
          <p14:tracePt t="49421" x="1885950" y="4019550"/>
          <p14:tracePt t="49438" x="1854200" y="4025900"/>
          <p14:tracePt t="49454" x="1847850" y="4025900"/>
          <p14:tracePt t="49501" x="1841500" y="4025900"/>
          <p14:tracePt t="49565" x="1835150" y="4032250"/>
          <p14:tracePt t="49637" x="1828800" y="4032250"/>
          <p14:tracePt t="49653" x="1822450" y="4032250"/>
          <p14:tracePt t="49661" x="1809750" y="4032250"/>
          <p14:tracePt t="49677" x="1797050" y="4032250"/>
          <p14:tracePt t="49693" x="1790700" y="4032250"/>
          <p14:tracePt t="49757" x="1784350" y="4032250"/>
          <p14:tracePt t="49773" x="1778000" y="4025900"/>
          <p14:tracePt t="49789" x="1778000" y="4019550"/>
          <p14:tracePt t="49797" x="1778000" y="4013200"/>
          <p14:tracePt t="49878" x="1771650" y="4013200"/>
          <p14:tracePt t="49884" x="1765300" y="4006850"/>
          <p14:tracePt t="49892" x="1746250" y="4000500"/>
          <p14:tracePt t="49904" x="1733550" y="3994150"/>
          <p14:tracePt t="49921" x="1701800" y="3994150"/>
          <p14:tracePt t="49938" x="1682750" y="3987800"/>
          <p14:tracePt t="49955" x="1663700" y="3981450"/>
          <p14:tracePt t="49997" x="1657350" y="3981450"/>
          <p14:tracePt t="50013" x="1657350" y="3975100"/>
          <p14:tracePt t="50021" x="1657350" y="3968750"/>
          <p14:tracePt t="50029" x="1651000" y="3962400"/>
          <p14:tracePt t="50038" x="1651000" y="3956050"/>
          <p14:tracePt t="50055" x="1651000" y="3937000"/>
          <p14:tracePt t="50072" x="1651000" y="3911600"/>
          <p14:tracePt t="50089" x="1651000" y="3873500"/>
          <p14:tracePt t="50105" x="1651000" y="3854450"/>
          <p14:tracePt t="50122" x="1651000" y="3841750"/>
          <p14:tracePt t="50138" x="1651000" y="3829050"/>
          <p14:tracePt t="50156" x="1651000" y="3816350"/>
          <p14:tracePt t="50171" x="1651000" y="3803650"/>
          <p14:tracePt t="50188" x="1651000" y="3790950"/>
          <p14:tracePt t="50189" x="1651000" y="3784600"/>
          <p14:tracePt t="50205" x="1670050" y="3778250"/>
          <p14:tracePt t="50222" x="1689100" y="3765550"/>
          <p14:tracePt t="50238" x="1708150" y="3765550"/>
          <p14:tracePt t="50255" x="1714500" y="3765550"/>
          <p14:tracePt t="50277" x="1720850" y="3765550"/>
          <p14:tracePt t="50292" x="1727200" y="3765550"/>
          <p14:tracePt t="50309" x="1733550" y="3765550"/>
          <p14:tracePt t="50325" x="1739900" y="3765550"/>
          <p14:tracePt t="50339" x="1746250" y="3765550"/>
          <p14:tracePt t="50356" x="1758950" y="3784600"/>
          <p14:tracePt t="50372" x="1765300" y="3790950"/>
          <p14:tracePt t="50373" x="1765300" y="3797300"/>
          <p14:tracePt t="50388" x="1765300" y="3803650"/>
          <p14:tracePt t="50405" x="1771650" y="3816350"/>
          <p14:tracePt t="50423" x="1771650" y="3829050"/>
          <p14:tracePt t="50438" x="1771650" y="3841750"/>
          <p14:tracePt t="50455" x="1771650" y="3860800"/>
          <p14:tracePt t="50472" x="1771650" y="3873500"/>
          <p14:tracePt t="50489" x="1765300" y="3892550"/>
          <p14:tracePt t="50505" x="1758950" y="3911600"/>
          <p14:tracePt t="50522" x="1758950" y="3924300"/>
          <p14:tracePt t="50538" x="1746250" y="3943350"/>
          <p14:tracePt t="50556" x="1746250" y="3949700"/>
          <p14:tracePt t="50685" x="1758950" y="3949700"/>
          <p14:tracePt t="50693" x="1797050" y="3949700"/>
          <p14:tracePt t="50705" x="1847850" y="3949700"/>
          <p14:tracePt t="50722" x="1987550" y="3949700"/>
          <p14:tracePt t="50739" x="2114550" y="3949700"/>
          <p14:tracePt t="50757" x="2203450" y="3949700"/>
          <p14:tracePt t="50772" x="2209800" y="3949700"/>
          <p14:tracePt t="50812" x="2216150" y="3956050"/>
          <p14:tracePt t="51236" x="2235200" y="3956050"/>
          <p14:tracePt t="51245" x="2260600" y="3956050"/>
          <p14:tracePt t="51256" x="2298700" y="3956050"/>
          <p14:tracePt t="51272" x="2381250" y="3956050"/>
          <p14:tracePt t="51289" x="2438400" y="3956050"/>
          <p14:tracePt t="51307" x="2457450" y="3956050"/>
          <p14:tracePt t="51308" x="2470150" y="3956050"/>
          <p14:tracePt t="51349" x="2482850" y="3956050"/>
          <p14:tracePt t="51357" x="2501900" y="3956050"/>
          <p14:tracePt t="51365" x="2527300" y="3956050"/>
          <p14:tracePt t="51373" x="2552700" y="3956050"/>
          <p14:tracePt t="51389" x="2635250" y="3962400"/>
          <p14:tracePt t="51406" x="2679700" y="3962400"/>
          <p14:tracePt t="51423" x="2705100" y="3962400"/>
          <p14:tracePt t="51440" x="2711450" y="3962400"/>
          <p14:tracePt t="51517" x="2717800" y="3962400"/>
          <p14:tracePt t="51525" x="2724150" y="3962400"/>
          <p14:tracePt t="51533" x="2730500" y="3962400"/>
          <p14:tracePt t="51620" x="2743200" y="3962400"/>
          <p14:tracePt t="51637" x="2762250" y="3962400"/>
          <p14:tracePt t="51973" x="2774950" y="3962400"/>
          <p14:tracePt t="52093" x="2781300" y="3962400"/>
          <p14:tracePt t="52429" x="2787650" y="3962400"/>
          <p14:tracePt t="52437" x="2794000" y="3962400"/>
          <p14:tracePt t="52461" x="2800350" y="3962400"/>
          <p14:tracePt t="52469" x="2806700" y="3962400"/>
          <p14:tracePt t="52485" x="2825750" y="3962400"/>
          <p14:tracePt t="52493" x="2832100" y="3956050"/>
          <p14:tracePt t="52508" x="2844800" y="3956050"/>
          <p14:tracePt t="52524" x="2851150" y="3956050"/>
          <p14:tracePt t="52573" x="2857500" y="3956050"/>
          <p14:tracePt t="52813" x="2844800" y="3962400"/>
          <p14:tracePt t="52821" x="2838450" y="3962400"/>
          <p14:tracePt t="52829" x="2832100" y="3968750"/>
          <p14:tracePt t="52841" x="2819400" y="3975100"/>
          <p14:tracePt t="52858" x="2806700" y="3987800"/>
          <p14:tracePt t="52874" x="2800350" y="3987800"/>
          <p14:tracePt t="52892" x="2781300" y="3994150"/>
          <p14:tracePt t="52907" x="2762250" y="3994150"/>
          <p14:tracePt t="52924" x="2698750" y="4000500"/>
          <p14:tracePt t="52941" x="2609850" y="4019550"/>
          <p14:tracePt t="52958" x="2571750" y="4019550"/>
          <p14:tracePt t="52974" x="2546350" y="4025900"/>
          <p14:tracePt t="52991" x="2514600" y="4025900"/>
          <p14:tracePt t="53008" x="2463800" y="4032250"/>
          <p14:tracePt t="53025" x="2393950" y="4044950"/>
          <p14:tracePt t="53041" x="2317750" y="4044950"/>
          <p14:tracePt t="53058" x="2241550" y="4057650"/>
          <p14:tracePt t="53074" x="2197100" y="4057650"/>
          <p14:tracePt t="53092" x="2178050" y="4057650"/>
          <p14:tracePt t="53092" x="2171700" y="4057650"/>
          <p14:tracePt t="53108" x="2159000" y="4057650"/>
          <p14:tracePt t="53124" x="2120900" y="4057650"/>
          <p14:tracePt t="53125" x="2089150" y="4044950"/>
          <p14:tracePt t="53141" x="2063750" y="4038600"/>
          <p14:tracePt t="53159" x="2051050" y="4038600"/>
          <p14:tracePt t="53190" x="2044700" y="4038600"/>
          <p14:tracePt t="53245" x="2038350" y="4032250"/>
          <p14:tracePt t="53253" x="2038350" y="4025900"/>
          <p14:tracePt t="53285" x="2032000" y="4025900"/>
          <p14:tracePt t="53294" x="2032000" y="4019550"/>
          <p14:tracePt t="53301" x="2032000" y="4013200"/>
          <p14:tracePt t="53309" x="2025650" y="4000500"/>
          <p14:tracePt t="53325" x="2019300" y="3975100"/>
          <p14:tracePt t="53342" x="2019300" y="3962400"/>
          <p14:tracePt t="53358" x="2019300" y="3956050"/>
          <p14:tracePt t="53374" x="2019300" y="3937000"/>
          <p14:tracePt t="53392" x="2019300" y="3930650"/>
          <p14:tracePt t="53408" x="2019300" y="3924300"/>
          <p14:tracePt t="53424" x="2019300" y="3905250"/>
          <p14:tracePt t="53441" x="2032000" y="3873500"/>
          <p14:tracePt t="53459" x="2057400" y="3848100"/>
          <p14:tracePt t="53475" x="2076450" y="3829050"/>
          <p14:tracePt t="53491" x="2101850" y="3803650"/>
          <p14:tracePt t="53508" x="2120900" y="3797300"/>
          <p14:tracePt t="53525" x="2171700" y="3784600"/>
          <p14:tracePt t="53541" x="2203450" y="3784600"/>
          <p14:tracePt t="53558" x="2266950" y="3765550"/>
          <p14:tracePt t="53574" x="2317750" y="3765550"/>
          <p14:tracePt t="53592" x="2387600" y="3765550"/>
          <p14:tracePt t="53608" x="2451100" y="3765550"/>
          <p14:tracePt t="53625" x="2520950" y="3765550"/>
          <p14:tracePt t="53641" x="2609850" y="3765550"/>
          <p14:tracePt t="53659" x="2679700" y="3765550"/>
          <p14:tracePt t="53675" x="2736850" y="3784600"/>
          <p14:tracePt t="53691" x="2762250" y="3797300"/>
          <p14:tracePt t="53708" x="2768600" y="3797300"/>
          <p14:tracePt t="53726" x="2781300" y="3810000"/>
          <p14:tracePt t="53742" x="2787650" y="3816350"/>
          <p14:tracePt t="53758" x="2800350" y="3835400"/>
          <p14:tracePt t="53775" x="2819400" y="3873500"/>
          <p14:tracePt t="53792" x="2832100" y="3892550"/>
          <p14:tracePt t="53808" x="2838450" y="3905250"/>
          <p14:tracePt t="53825" x="2844800" y="3911600"/>
          <p14:tracePt t="53841" x="2844800" y="3917950"/>
          <p14:tracePt t="53859" x="2844800" y="3924300"/>
          <p14:tracePt t="53875" x="2844800" y="3930650"/>
          <p14:tracePt t="53891" x="2844800" y="3943350"/>
          <p14:tracePt t="53908" x="2844800" y="3949700"/>
          <p14:tracePt t="53926" x="2844800" y="3968750"/>
          <p14:tracePt t="53942" x="2832100" y="3981450"/>
          <p14:tracePt t="53958" x="2825750" y="3987800"/>
          <p14:tracePt t="53975" x="2813050" y="3994150"/>
          <p14:tracePt t="53993" x="2806700" y="4000500"/>
          <p14:tracePt t="54009" x="2794000" y="4006850"/>
          <p14:tracePt t="54025" x="2787650" y="4006850"/>
          <p14:tracePt t="54042" x="2768600" y="4006850"/>
          <p14:tracePt t="54059" x="2736850" y="4013200"/>
          <p14:tracePt t="54075" x="2717800" y="4019550"/>
          <p14:tracePt t="54092" x="2698750" y="4019550"/>
          <p14:tracePt t="54108" x="2686050" y="4019550"/>
          <p14:tracePt t="55861" x="2755900" y="4019550"/>
          <p14:tracePt t="55869" x="2851150" y="4019550"/>
          <p14:tracePt t="55877" x="2984500" y="4013200"/>
          <p14:tracePt t="55894" x="3441700" y="3987800"/>
          <p14:tracePt t="55910" x="3994150" y="3968750"/>
          <p14:tracePt t="55927" x="4540250" y="3968750"/>
          <p14:tracePt t="55945" x="4965700" y="3968750"/>
          <p14:tracePt t="55960" x="5302250" y="3968750"/>
          <p14:tracePt t="55977" x="5600700" y="3968750"/>
          <p14:tracePt t="55993" x="5873750" y="4013200"/>
          <p14:tracePt t="56012" x="6184900" y="4044950"/>
          <p14:tracePt t="56027" x="6496050" y="4051300"/>
          <p14:tracePt t="56029" x="6642100" y="4051300"/>
          <p14:tracePt t="56043" x="6769100" y="4051300"/>
          <p14:tracePt t="56060" x="6908800" y="4051300"/>
          <p14:tracePt t="56061" x="6953250" y="4051300"/>
          <p14:tracePt t="56078" x="6997700" y="4051300"/>
          <p14:tracePt t="56093" x="7035800" y="4051300"/>
          <p14:tracePt t="56110" x="7131050" y="4051300"/>
          <p14:tracePt t="56127" x="7264400" y="4051300"/>
          <p14:tracePt t="56145" x="7416800" y="4051300"/>
          <p14:tracePt t="56160" x="7531100" y="4044950"/>
          <p14:tracePt t="56177" x="7550150" y="4038600"/>
          <p14:tracePt t="56195" x="7556500" y="4038600"/>
          <p14:tracePt t="56237" x="7562850" y="4032250"/>
          <p14:tracePt t="56246" x="7569200" y="4032250"/>
          <p14:tracePt t="56253" x="7581900" y="4032250"/>
          <p14:tracePt t="56349" x="7594600" y="4025900"/>
          <p14:tracePt t="56357" x="7600950" y="4025900"/>
          <p14:tracePt t="56366" x="7620000" y="4025900"/>
          <p14:tracePt t="56377" x="7632700" y="4025900"/>
          <p14:tracePt t="56394" x="7645400" y="4019550"/>
          <p14:tracePt t="56413" x="7651750" y="4013200"/>
          <p14:tracePt t="56429" x="7651750" y="4006850"/>
          <p14:tracePt t="56566" x="7651750" y="4000500"/>
          <p14:tracePt t="56573" x="7664450" y="3987800"/>
          <p14:tracePt t="56581" x="7677150" y="3987800"/>
          <p14:tracePt t="56594" x="7708900" y="3975100"/>
          <p14:tracePt t="56611" x="7804150" y="3975100"/>
          <p14:tracePt t="56628" x="7956550" y="3962400"/>
          <p14:tracePt t="56645" x="8286750" y="3962400"/>
          <p14:tracePt t="56661" x="8388350" y="3962400"/>
          <p14:tracePt t="56678" x="8572500" y="3962400"/>
          <p14:tracePt t="56694" x="8591550" y="3949700"/>
          <p14:tracePt t="56712" x="8597900" y="3949700"/>
          <p14:tracePt t="56750" x="8604250" y="3949700"/>
          <p14:tracePt t="56758" x="8610600" y="3949700"/>
          <p14:tracePt t="56766" x="8629650" y="3949700"/>
          <p14:tracePt t="56779" x="8642350" y="3949700"/>
          <p14:tracePt t="56794" x="8648700" y="3949700"/>
          <p14:tracePt t="56846" x="8661400" y="3949700"/>
          <p14:tracePt t="56853" x="8674100" y="3949700"/>
          <p14:tracePt t="56861" x="8680450" y="3949700"/>
          <p14:tracePt t="56878" x="8693150" y="3949700"/>
          <p14:tracePt t="58790" x="8686800" y="3949700"/>
          <p14:tracePt t="58798" x="8655050" y="3949700"/>
          <p14:tracePt t="58805" x="8597900" y="3949700"/>
          <p14:tracePt t="58813" x="8553450" y="3949700"/>
          <p14:tracePt t="58830" x="8394700" y="3962400"/>
          <p14:tracePt t="58847" x="8102600" y="3987800"/>
          <p14:tracePt t="58864" x="7766050" y="4032250"/>
          <p14:tracePt t="58880" x="7461250" y="4089400"/>
          <p14:tracePt t="58896" x="7150100" y="4127500"/>
          <p14:tracePt t="58913" x="6851650" y="4171950"/>
          <p14:tracePt t="58931" x="6502400" y="4216400"/>
          <p14:tracePt t="58946" x="6210300" y="4241800"/>
          <p14:tracePt t="58963" x="5905500" y="4248150"/>
          <p14:tracePt t="58980" x="5638800" y="4279900"/>
          <p14:tracePt t="58997" x="5372100" y="4324350"/>
          <p14:tracePt t="59013" x="5302250" y="4337050"/>
          <p14:tracePt t="59030" x="5092700" y="4362450"/>
          <p14:tracePt t="59046" x="4946650" y="4375150"/>
          <p14:tracePt t="59064" x="4794250" y="4387850"/>
          <p14:tracePt t="59080" x="4641850" y="4387850"/>
          <p14:tracePt t="59096" x="4457700" y="4387850"/>
          <p14:tracePt t="59113" x="4203700" y="4387850"/>
          <p14:tracePt t="59131" x="3975100" y="4387850"/>
          <p14:tracePt t="59146" x="3759200" y="4375150"/>
          <p14:tracePt t="59163" x="3613150" y="4368800"/>
          <p14:tracePt t="59180" x="3505200" y="4368800"/>
          <p14:tracePt t="59198" x="3403600" y="4375150"/>
          <p14:tracePt t="59213" x="3327400" y="4375150"/>
          <p14:tracePt t="59230" x="3225800" y="4400550"/>
          <p14:tracePt t="59247" x="3124200" y="4406900"/>
          <p14:tracePt t="59264" x="3035300" y="4419600"/>
          <p14:tracePt t="59280" x="2997200" y="4425950"/>
          <p14:tracePt t="59297" x="2990850" y="4432300"/>
          <p14:tracePt t="59313" x="2978150" y="4432300"/>
          <p14:tracePt t="59331" x="2959100" y="4438650"/>
          <p14:tracePt t="59347" x="2940050" y="4445000"/>
          <p14:tracePt t="59363" x="2908300" y="4445000"/>
          <p14:tracePt t="59380" x="2889250" y="4464050"/>
          <p14:tracePt t="59382" x="2882900" y="4464050"/>
          <p14:tracePt t="59398" x="2882900" y="4470400"/>
          <p14:tracePt t="59413" x="2882900" y="4476750"/>
          <p14:tracePt t="59438" x="2882900" y="4483100"/>
          <p14:tracePt t="59470" x="2882900" y="4489450"/>
          <p14:tracePt t="59550" x="2876550" y="4495800"/>
          <p14:tracePt t="59557" x="2870200" y="4495800"/>
          <p14:tracePt t="59582" x="2863850" y="4495800"/>
          <p14:tracePt t="59606" x="2857500" y="4495800"/>
          <p14:tracePt t="59654" x="2838450" y="4495800"/>
          <p14:tracePt t="59661" x="2832100" y="4489450"/>
          <p14:tracePt t="59670" x="2819400" y="4489450"/>
          <p14:tracePt t="59680" x="2800350" y="4476750"/>
          <p14:tracePt t="59697" x="2781300" y="4470400"/>
          <p14:tracePt t="59714" x="2774950" y="4464050"/>
          <p14:tracePt t="59731" x="2768600" y="4464050"/>
          <p14:tracePt t="59747" x="2762250" y="4457700"/>
          <p14:tracePt t="59822" x="2781300" y="4476750"/>
          <p14:tracePt t="59830" x="2813050" y="4483100"/>
          <p14:tracePt t="59838" x="2844800" y="4502150"/>
          <p14:tracePt t="59847" x="2863850" y="4508500"/>
          <p14:tracePt t="59864" x="2908300" y="4527550"/>
          <p14:tracePt t="59880" x="2927350" y="4533900"/>
          <p14:tracePt t="59935" x="2933700" y="4533900"/>
          <p14:tracePt t="59950" x="2940050" y="4533900"/>
          <p14:tracePt t="59974" x="2940050" y="4540250"/>
          <p14:tracePt t="61702" x="2940050" y="4533900"/>
          <p14:tracePt t="61710" x="2940050" y="4514850"/>
          <p14:tracePt t="61718" x="2940050" y="4502150"/>
          <p14:tracePt t="61732" x="2946400" y="4483100"/>
          <p14:tracePt t="61749" x="2952750" y="4464050"/>
          <p14:tracePt t="61766" x="2978150" y="4432300"/>
          <p14:tracePt t="61783" x="3003550" y="4419600"/>
          <p14:tracePt t="61799" x="3041650" y="4413250"/>
          <p14:tracePt t="61815" x="3086100" y="4413250"/>
          <p14:tracePt t="61832" x="3124200" y="4413250"/>
          <p14:tracePt t="61850" x="3162300" y="4419600"/>
          <p14:tracePt t="61866" x="3175000" y="4425950"/>
          <p14:tracePt t="61882" x="3187700" y="4445000"/>
          <p14:tracePt t="61899" x="3187700" y="4457700"/>
          <p14:tracePt t="61917" x="3200400" y="4476750"/>
          <p14:tracePt t="61933" x="3206750" y="4489450"/>
          <p14:tracePt t="61958" x="3206750" y="4495800"/>
          <p14:tracePt t="61982" x="3206750" y="4502150"/>
          <p14:tracePt t="61990" x="3206750" y="4508500"/>
          <p14:tracePt t="61999" x="3206750" y="4514850"/>
          <p14:tracePt t="62016" x="3206750" y="4521200"/>
          <p14:tracePt t="62033" x="3206750" y="4533900"/>
          <p14:tracePt t="62050" x="3200400" y="4533900"/>
          <p14:tracePt t="62066" x="3194050" y="4546600"/>
          <p14:tracePt t="62083" x="3187700" y="4552950"/>
          <p14:tracePt t="62099" x="3175000" y="4559300"/>
          <p14:tracePt t="62117" x="3168650" y="4565650"/>
          <p14:tracePt t="62133" x="3149600" y="4572000"/>
          <p14:tracePt t="62149" x="3124200" y="4584700"/>
          <p14:tracePt t="62150" x="3111500" y="4584700"/>
          <p14:tracePt t="62166" x="3079750" y="4591050"/>
          <p14:tracePt t="62184" x="3060700" y="4591050"/>
          <p14:tracePt t="62199" x="3048000" y="4591050"/>
          <p14:tracePt t="62238" x="3041650" y="4591050"/>
          <p14:tracePt t="62254" x="3028950" y="4591050"/>
          <p14:tracePt t="62262" x="3022600" y="4591050"/>
          <p14:tracePt t="62270" x="3016250" y="4591050"/>
          <p14:tracePt t="62283" x="3003550" y="4591050"/>
          <p14:tracePt t="62326" x="2997200" y="4584700"/>
          <p14:tracePt t="62342" x="2990850" y="4578350"/>
          <p14:tracePt t="62350" x="2990850" y="4572000"/>
          <p14:tracePt t="62358" x="2984500" y="4565650"/>
          <p14:tracePt t="62366" x="2984500" y="4559300"/>
          <p14:tracePt t="62383" x="2971800" y="4546600"/>
          <p14:tracePt t="62401" x="2971800" y="4540250"/>
          <p14:tracePt t="62416" x="2971800" y="4533900"/>
          <p14:tracePt t="62438" x="2971800" y="4527550"/>
          <p14:tracePt t="62450" x="2971800" y="4521200"/>
          <p14:tracePt t="62467" x="2965450" y="4521200"/>
          <p14:tracePt t="62483" x="2965450" y="4514850"/>
          <p14:tracePt t="62500" x="2965450" y="4508500"/>
          <p14:tracePt t="62516" x="2965450" y="4495800"/>
          <p14:tracePt t="62583" x="2965450" y="4489450"/>
          <p14:tracePt t="62598" x="2965450" y="4483100"/>
          <p14:tracePt t="62614" x="2965450" y="4476750"/>
          <p14:tracePt t="62622" x="2965450" y="4470400"/>
          <p14:tracePt t="62633" x="2965450" y="4464050"/>
          <p14:tracePt t="62650" x="2965450" y="4457700"/>
          <p14:tracePt t="62670" x="2971800" y="4451350"/>
          <p14:tracePt t="62718" x="2971800" y="4445000"/>
          <p14:tracePt t="62726" x="2978150" y="4445000"/>
          <p14:tracePt t="62734" x="2984500" y="4445000"/>
          <p14:tracePt t="62750" x="3003550" y="4438650"/>
          <p14:tracePt t="62767" x="3035300" y="4432300"/>
          <p14:tracePt t="62783" x="3067050" y="4419600"/>
          <p14:tracePt t="62801" x="3079750" y="4419600"/>
          <p14:tracePt t="62816" x="3086100" y="4413250"/>
          <p14:tracePt t="62833" x="3092450" y="4413250"/>
          <p14:tracePt t="62850" x="3111500" y="4406900"/>
          <p14:tracePt t="62867" x="3136900" y="4406900"/>
          <p14:tracePt t="62883" x="3155950" y="4406900"/>
          <p14:tracePt t="62903" x="3162300" y="4406900"/>
          <p14:tracePt t="62917" x="3168650" y="4406900"/>
          <p14:tracePt t="62934" x="3175000" y="4413250"/>
          <p14:tracePt t="62950" x="3181350" y="4425950"/>
          <p14:tracePt t="62967" x="3194050" y="4457700"/>
          <p14:tracePt t="62983" x="3194050" y="4489450"/>
          <p14:tracePt t="63001" x="3194050" y="4514850"/>
          <p14:tracePt t="63017" x="3194050" y="4533900"/>
          <p14:tracePt t="63033" x="3194050" y="4552950"/>
          <p14:tracePt t="63063" x="3194050" y="4559300"/>
          <p14:tracePt t="63086" x="3187700" y="4559300"/>
          <p14:tracePt t="63110" x="3181350" y="4565650"/>
          <p14:tracePt t="63118" x="3175000" y="4565650"/>
          <p14:tracePt t="63126" x="3175000" y="4572000"/>
          <p14:tracePt t="63134" x="3162300" y="4572000"/>
          <p14:tracePt t="63151" x="3155950" y="4578350"/>
          <p14:tracePt t="63167" x="3136900" y="4584700"/>
          <p14:tracePt t="63184" x="3124200" y="4591050"/>
          <p14:tracePt t="63202" x="3105150" y="4597400"/>
          <p14:tracePt t="63217" x="3098800" y="4597400"/>
          <p14:tracePt t="63239" x="3092450" y="4597400"/>
          <p14:tracePt t="63310" x="3086100" y="4597400"/>
          <p14:tracePt t="63327" x="3079750" y="4597400"/>
          <p14:tracePt t="63334" x="3073400" y="4597400"/>
          <p14:tracePt t="63399" x="3067050" y="4597400"/>
          <p14:tracePt t="63414" x="3060700" y="4597400"/>
          <p14:tracePt t="63422" x="3054350" y="4591050"/>
          <p14:tracePt t="63434" x="3054350" y="4584700"/>
          <p14:tracePt t="63451" x="3048000" y="4572000"/>
          <p14:tracePt t="63468" x="3041650" y="4559300"/>
          <p14:tracePt t="63484" x="3035300" y="4552950"/>
          <p14:tracePt t="63534" x="3028950" y="4540250"/>
          <p14:tracePt t="63542" x="3028950" y="4533900"/>
          <p14:tracePt t="63550" x="3028950" y="4527550"/>
          <p14:tracePt t="63567" x="3028950" y="4521200"/>
          <p14:tracePt t="63584" x="3028950" y="4508500"/>
          <p14:tracePt t="63601" x="3022600" y="4502150"/>
          <p14:tracePt t="63694" x="3022600" y="4495800"/>
          <p14:tracePt t="63702" x="3022600" y="4489450"/>
          <p14:tracePt t="63726" x="3022600" y="4476750"/>
          <p14:tracePt t="63734" x="3028950" y="4470400"/>
          <p14:tracePt t="63750" x="3035300" y="4470400"/>
          <p14:tracePt t="63759" x="3041650" y="4457700"/>
          <p14:tracePt t="63774" x="3048000" y="4457700"/>
          <p14:tracePt t="63784" x="3054350" y="4457700"/>
          <p14:tracePt t="63801" x="3060700" y="4451350"/>
          <p14:tracePt t="63818" x="3067050" y="4451350"/>
          <p14:tracePt t="63838" x="3073400" y="4451350"/>
          <p14:tracePt t="63851" x="3079750" y="4445000"/>
          <p14:tracePt t="63867" x="3092450" y="4438650"/>
          <p14:tracePt t="63884" x="3130550" y="4438650"/>
          <p14:tracePt t="63902" x="3168650" y="4438650"/>
          <p14:tracePt t="63918" x="3181350" y="4438650"/>
          <p14:tracePt t="63934" x="3206750" y="4438650"/>
          <p14:tracePt t="63951" x="3225800" y="4438650"/>
          <p14:tracePt t="63969" x="3251200" y="4438650"/>
          <p14:tracePt t="63984" x="3263900" y="4457700"/>
          <p14:tracePt t="64001" x="3276600" y="4464050"/>
          <p14:tracePt t="64018" x="3276600" y="4470400"/>
          <p14:tracePt t="64036" x="3282950" y="4476750"/>
          <p14:tracePt t="64051" x="3289300" y="4489450"/>
          <p14:tracePt t="64068" x="3295650" y="4514850"/>
          <p14:tracePt t="64085" x="3302000" y="4527550"/>
          <p14:tracePt t="64102" x="3302000" y="4533900"/>
          <p14:tracePt t="64118" x="3302000" y="4540250"/>
          <p14:tracePt t="64136" x="3302000" y="4546600"/>
          <p14:tracePt t="64151" x="3302000" y="4552950"/>
          <p14:tracePt t="64168" x="3295650" y="4572000"/>
          <p14:tracePt t="64184" x="3282950" y="4584700"/>
          <p14:tracePt t="64201" x="3257550" y="4603750"/>
          <p14:tracePt t="64218" x="3225800" y="4616450"/>
          <p14:tracePt t="64235" x="3213100" y="4616450"/>
          <p14:tracePt t="64251" x="3200400" y="4622800"/>
          <p14:tracePt t="64268" x="3194050" y="4622800"/>
          <p14:tracePt t="64285" x="3181350" y="4622800"/>
          <p14:tracePt t="64302" x="3149600" y="4622800"/>
          <p14:tracePt t="64318" x="3124200" y="4622800"/>
          <p14:tracePt t="64335" x="3105150" y="4622800"/>
          <p14:tracePt t="64352" x="3098800" y="4622800"/>
          <p14:tracePt t="64369" x="3086100" y="4616450"/>
          <p14:tracePt t="64385" x="3073400" y="4610100"/>
          <p14:tracePt t="64401" x="3060700" y="4603750"/>
          <p14:tracePt t="64418" x="3048000" y="4584700"/>
          <p14:tracePt t="64436" x="3048000" y="4578350"/>
          <p14:tracePt t="64451" x="3041650" y="4578350"/>
          <p14:tracePt t="64468" x="3035300" y="4572000"/>
          <p14:tracePt t="64485" x="3022600" y="4546600"/>
          <p14:tracePt t="64503" x="3009900" y="4527550"/>
          <p14:tracePt t="64518" x="3009900" y="4495800"/>
          <p14:tracePt t="64535" x="3009900" y="4470400"/>
          <p14:tracePt t="64551" x="3009900" y="4451350"/>
          <p14:tracePt t="64569" x="3009900" y="4432300"/>
          <p14:tracePt t="64585" x="3009900" y="4413250"/>
          <p14:tracePt t="64602" x="3022600" y="4387850"/>
          <p14:tracePt t="64618" x="3035300" y="4381500"/>
          <p14:tracePt t="64636" x="3048000" y="4375150"/>
          <p14:tracePt t="64652" x="3054350" y="4375150"/>
          <p14:tracePt t="64668" x="3067050" y="4375150"/>
          <p14:tracePt t="64685" x="3086100" y="4375150"/>
          <p14:tracePt t="64703" x="3162300" y="4375150"/>
          <p14:tracePt t="64719" x="3232150" y="4375150"/>
          <p14:tracePt t="64735" x="3282950" y="4375150"/>
          <p14:tracePt t="64752" x="3314700" y="4375150"/>
          <p14:tracePt t="64770" x="3327400" y="4381500"/>
          <p14:tracePt t="64790" x="3333750" y="4387850"/>
          <p14:tracePt t="64802" x="3340100" y="4394200"/>
          <p14:tracePt t="64819" x="3359150" y="4406900"/>
          <p14:tracePt t="64836" x="3365500" y="4425950"/>
          <p14:tracePt t="64852" x="3378200" y="4445000"/>
          <p14:tracePt t="64869" x="3378200" y="4451350"/>
          <p14:tracePt t="64885" x="3378200" y="4464050"/>
          <p14:tracePt t="64903" x="3378200" y="4470400"/>
          <p14:tracePt t="64934" x="3378200" y="4476750"/>
          <p14:tracePt t="64943" x="3378200" y="4483100"/>
          <p14:tracePt t="64952" x="3378200" y="4495800"/>
          <p14:tracePt t="64970" x="3378200" y="4508500"/>
          <p14:tracePt t="64985" x="3378200" y="4521200"/>
          <p14:tracePt t="65007" x="3378200" y="4527550"/>
          <p14:tracePt t="65019" x="3378200" y="4533900"/>
          <p14:tracePt t="65036" x="3378200" y="4540250"/>
          <p14:tracePt t="65053" x="3371850" y="4546600"/>
          <p14:tracePt t="65069" x="3365500" y="4565650"/>
          <p14:tracePt t="65086" x="3352800" y="4584700"/>
          <p14:tracePt t="65103" x="3352800" y="4591050"/>
          <p14:tracePt t="65126" x="3352800" y="4597400"/>
          <p14:tracePt t="6618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62441" y="3375204"/>
            <a:ext cx="3306416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color is  red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price is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color is  blue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price is  3000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6852348" y="3483358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7731" y="1954666"/>
            <a:ext cx="6080364" cy="47705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House( ):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color,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area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=color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self.unitPrice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self.area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=area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price(self):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self.unitPrice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self.area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house1 = House("red",100,40)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color is ", house1.color)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price is ", house1.price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house2 = House("blue",150,20)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color is ", house2.color)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price is ", house2.price())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3747" y="1756261"/>
            <a:ext cx="723275" cy="415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생성자</a:t>
            </a:r>
            <a:endParaRPr lang="ko-KR" altLang="en-US" sz="1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80930" y="1954666"/>
            <a:ext cx="1302904" cy="59813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23362" y="321013"/>
            <a:ext cx="25090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생성자</a:t>
            </a: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사용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6468" y="1040860"/>
            <a:ext cx="48189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6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인스탄스의</a:t>
            </a:r>
            <a:r>
              <a:rPr lang="ko-KR" altLang="en-US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속성을 생성할 수 주어진 값으로 부여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8068" y="1479861"/>
            <a:ext cx="2754280" cy="415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class House(object)</a:t>
            </a:r>
            <a:r>
              <a:rPr lang="ko-KR" altLang="en-US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로 작성 가능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626468" y="1687610"/>
            <a:ext cx="1357347" cy="48414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35"/>
    </mc:Choice>
    <mc:Fallback xmlns="">
      <p:transition spd="slow" advTm="701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136" x="2832100" y="3987800"/>
          <p14:tracePt t="11273" x="2825750" y="3987800"/>
          <p14:tracePt t="11280" x="2819400" y="3987800"/>
          <p14:tracePt t="11288" x="2813050" y="3987800"/>
          <p14:tracePt t="11301" x="2806700" y="3987800"/>
          <p14:tracePt t="11318" x="2787650" y="3987800"/>
          <p14:tracePt t="11335" x="2762250" y="3987800"/>
          <p14:tracePt t="11353" x="2724150" y="3987800"/>
          <p14:tracePt t="11368" x="2692400" y="3987800"/>
          <p14:tracePt t="11385" x="2647950" y="3994150"/>
          <p14:tracePt t="11402" x="2590800" y="3994150"/>
          <p14:tracePt t="11429" x="2482850" y="3994150"/>
          <p14:tracePt t="11435" x="2438400" y="3994150"/>
          <p14:tracePt t="11451" x="2374900" y="3994150"/>
          <p14:tracePt t="11468" x="2317750" y="3994150"/>
          <p14:tracePt t="11486" x="2266950" y="3987800"/>
          <p14:tracePt t="11501" x="2190750" y="3968750"/>
          <p14:tracePt t="11518" x="2095500" y="3949700"/>
          <p14:tracePt t="11535" x="2032000" y="3943350"/>
          <p14:tracePt t="11553" x="1949450" y="3917950"/>
          <p14:tracePt t="11568" x="1885950" y="3886200"/>
          <p14:tracePt t="11586" x="1822450" y="3848100"/>
          <p14:tracePt t="11602" x="1746250" y="3810000"/>
          <p14:tracePt t="11619" x="1663700" y="3759200"/>
          <p14:tracePt t="11635" x="1581150" y="3721100"/>
          <p14:tracePt t="11652" x="1536700" y="3702050"/>
          <p14:tracePt t="11668" x="1504950" y="3676650"/>
          <p14:tracePt t="11686" x="1473200" y="3657600"/>
          <p14:tracePt t="11702" x="1428750" y="3619500"/>
          <p14:tracePt t="11719" x="1384300" y="3549650"/>
          <p14:tracePt t="11736" x="1327150" y="3467100"/>
          <p14:tracePt t="11753" x="1308100" y="3429000"/>
          <p14:tracePt t="11768" x="1301750" y="3378200"/>
          <p14:tracePt t="11785" x="1295400" y="3321050"/>
          <p14:tracePt t="11802" x="1295400" y="3251200"/>
          <p14:tracePt t="11819" x="1295400" y="3175000"/>
          <p14:tracePt t="11835" x="1295400" y="3092450"/>
          <p14:tracePt t="11852" x="1295400" y="3028950"/>
          <p14:tracePt t="11868" x="1308100" y="2984500"/>
          <p14:tracePt t="11886" x="1327150" y="2940050"/>
          <p14:tracePt t="11902" x="1352550" y="2908300"/>
          <p14:tracePt t="11918" x="1390650" y="2870200"/>
          <p14:tracePt t="11935" x="1435100" y="2838450"/>
          <p14:tracePt t="11936" x="1466850" y="2819400"/>
          <p14:tracePt t="11953" x="1543050" y="2781300"/>
          <p14:tracePt t="11968" x="1638300" y="2736850"/>
          <p14:tracePt t="11986" x="1714500" y="2705100"/>
          <p14:tracePt t="12002" x="1765300" y="2686050"/>
          <p14:tracePt t="12019" x="1847850" y="2673350"/>
          <p14:tracePt t="12035" x="1962150" y="2667000"/>
          <p14:tracePt t="12052" x="2095500" y="2647950"/>
          <p14:tracePt t="12069" x="2222500" y="2628900"/>
          <p14:tracePt t="12087" x="2343150" y="2616200"/>
          <p14:tracePt t="12102" x="2406650" y="2616200"/>
          <p14:tracePt t="12119" x="2451100" y="2616200"/>
          <p14:tracePt t="12136" x="2584450" y="2679700"/>
          <p14:tracePt t="12153" x="2724150" y="2743200"/>
          <p14:tracePt t="12169" x="2876550" y="2781300"/>
          <p14:tracePt t="12185" x="2978150" y="2813050"/>
          <p14:tracePt t="12202" x="3028950" y="2832100"/>
          <p14:tracePt t="12220" x="3060700" y="2857500"/>
          <p14:tracePt t="12235" x="3105150" y="2921000"/>
          <p14:tracePt t="12252" x="3155950" y="3003550"/>
          <p14:tracePt t="12269" x="3213100" y="3092450"/>
          <p14:tracePt t="12287" x="3257550" y="3194050"/>
          <p14:tracePt t="12302" x="3289300" y="3276600"/>
          <p14:tracePt t="12319" x="3289300" y="3359150"/>
          <p14:tracePt t="12320" x="3289300" y="3397250"/>
          <p14:tracePt t="12335" x="3295650" y="3441700"/>
          <p14:tracePt t="12354" x="3295650" y="3594100"/>
          <p14:tracePt t="12369" x="3295650" y="3708400"/>
          <p14:tracePt t="12386" x="3295650" y="3790950"/>
          <p14:tracePt t="12403" x="3289300" y="3829050"/>
          <p14:tracePt t="12420" x="3276600" y="3860800"/>
          <p14:tracePt t="12436" x="3263900" y="3886200"/>
          <p14:tracePt t="12452" x="3244850" y="3924300"/>
          <p14:tracePt t="12469" x="3219450" y="3962400"/>
          <p14:tracePt t="12487" x="3200400" y="4000500"/>
          <p14:tracePt t="12502" x="3168650" y="4032250"/>
          <p14:tracePt t="12519" x="3136900" y="4057650"/>
          <p14:tracePt t="12536" x="3073400" y="4089400"/>
          <p14:tracePt t="12554" x="3041650" y="4108450"/>
          <p14:tracePt t="12569" x="3009900" y="4114800"/>
          <p14:tracePt t="12586" x="2984500" y="4121150"/>
          <p14:tracePt t="12603" x="2971800" y="4127500"/>
          <p14:tracePt t="12621" x="2959100" y="4127500"/>
          <p14:tracePt t="12636" x="2927350" y="4127500"/>
          <p14:tracePt t="12653" x="2889250" y="4089400"/>
          <p14:tracePt t="12669" x="2825750" y="4013200"/>
          <p14:tracePt t="12687" x="2781300" y="3962400"/>
          <p14:tracePt t="12703" x="2736850" y="3898900"/>
          <p14:tracePt t="12720" x="2698750" y="3829050"/>
          <p14:tracePt t="12736" x="2673350" y="3740150"/>
          <p14:tracePt t="12754" x="2635250" y="3638550"/>
          <p14:tracePt t="12770" x="2590800" y="3543300"/>
          <p14:tracePt t="12786" x="2546350" y="3448050"/>
          <p14:tracePt t="12803" x="2501900" y="3359150"/>
          <p14:tracePt t="12820" x="2476500" y="3314700"/>
          <p14:tracePt t="12836" x="2463800" y="3302000"/>
          <p14:tracePt t="12853" x="2451100" y="3276600"/>
          <p14:tracePt t="12870" x="2444750" y="3257550"/>
          <p14:tracePt t="12887" x="2419350" y="3225800"/>
          <p14:tracePt t="12888" x="2406650" y="3219450"/>
          <p14:tracePt t="12903" x="2400300" y="3213100"/>
          <p14:tracePt t="12920" x="2374900" y="3194050"/>
          <p14:tracePt t="12921" x="2368550" y="3181350"/>
          <p14:tracePt t="12936" x="2343150" y="3162300"/>
          <p14:tracePt t="12954" x="2336800" y="3162300"/>
          <p14:tracePt t="12969" x="2330450" y="3155950"/>
          <p14:tracePt t="12992" x="2324100" y="3149600"/>
          <p14:tracePt t="13003" x="2317750" y="3149600"/>
          <p14:tracePt t="13021" x="2286000" y="3136900"/>
          <p14:tracePt t="13036" x="2266950" y="3130550"/>
          <p14:tracePt t="13053" x="2254250" y="3130550"/>
          <p14:tracePt t="13153" x="2247900" y="3130550"/>
          <p14:tracePt t="13168" x="2241550" y="3130550"/>
          <p14:tracePt t="13553" x="2254250" y="3130550"/>
          <p14:tracePt t="13560" x="2273300" y="3130550"/>
          <p14:tracePt t="13570" x="2279650" y="3130550"/>
          <p14:tracePt t="13587" x="2311400" y="3130550"/>
          <p14:tracePt t="13604" x="2330450" y="3130550"/>
          <p14:tracePt t="13621" x="2343150" y="3130550"/>
          <p14:tracePt t="13637" x="2349500" y="3130550"/>
          <p14:tracePt t="13653" x="2362200" y="3130550"/>
          <p14:tracePt t="13670" x="2381250" y="3130550"/>
          <p14:tracePt t="13688" x="2457450" y="3149600"/>
          <p14:tracePt t="13704" x="2476500" y="3149600"/>
          <p14:tracePt t="13720" x="2559050" y="3162300"/>
          <p14:tracePt t="13737" x="2590800" y="3162300"/>
          <p14:tracePt t="13755" x="2616200" y="3162300"/>
          <p14:tracePt t="13771" x="2635250" y="3162300"/>
          <p14:tracePt t="13788" x="2686050" y="3162300"/>
          <p14:tracePt t="13804" x="2749550" y="3168650"/>
          <p14:tracePt t="13821" x="2838450" y="3187700"/>
          <p14:tracePt t="13837" x="2908300" y="3187700"/>
          <p14:tracePt t="13854" x="2952750" y="3187700"/>
          <p14:tracePt t="13871" x="2984500" y="3187700"/>
          <p14:tracePt t="13889" x="3048000" y="3187700"/>
          <p14:tracePt t="13904" x="3086100" y="3187700"/>
          <p14:tracePt t="13904" x="3136900" y="3187700"/>
          <p14:tracePt t="13921" x="3238500" y="3200400"/>
          <p14:tracePt t="13937" x="3346450" y="3206750"/>
          <p14:tracePt t="13954" x="3422650" y="3206750"/>
          <p14:tracePt t="13970" x="3448050" y="3206750"/>
          <p14:tracePt t="13987" x="3460750" y="3206750"/>
          <p14:tracePt t="14004" x="3467100" y="3206750"/>
          <p14:tracePt t="14022" x="3486150" y="3206750"/>
          <p14:tracePt t="14037" x="3536950" y="3200400"/>
          <p14:tracePt t="14054" x="3587750" y="3187700"/>
          <p14:tracePt t="14071" x="3619500" y="3181350"/>
          <p14:tracePt t="14089" x="3632200" y="3181350"/>
          <p14:tracePt t="14233" x="3638550" y="3175000"/>
          <p14:tracePt t="14241" x="3657600" y="3162300"/>
          <p14:tracePt t="14249" x="3663950" y="3162300"/>
          <p14:tracePt t="14257" x="3663950" y="3155950"/>
          <p14:tracePt t="14271" x="3676650" y="3149600"/>
          <p14:tracePt t="14321" x="3683000" y="3143250"/>
          <p14:tracePt t="15137" x="3638550" y="3143250"/>
          <p14:tracePt t="15144" x="3594100" y="3143250"/>
          <p14:tracePt t="15155" x="3530600" y="3143250"/>
          <p14:tracePt t="15172" x="3429000" y="3143250"/>
          <p14:tracePt t="15188" x="3295650" y="3143250"/>
          <p14:tracePt t="15207" x="3181350" y="3143250"/>
          <p14:tracePt t="15222" x="3048000" y="3143250"/>
          <p14:tracePt t="15239" x="2895600" y="3143250"/>
          <p14:tracePt t="15256" x="2736850" y="3143250"/>
          <p14:tracePt t="15257" x="2660650" y="3143250"/>
          <p14:tracePt t="15273" x="2495550" y="3143250"/>
          <p14:tracePt t="15288" x="2349500" y="3143250"/>
          <p14:tracePt t="15305" x="2260600" y="3143250"/>
          <p14:tracePt t="15322" x="2203450" y="3143250"/>
          <p14:tracePt t="15339" x="2152650" y="3149600"/>
          <p14:tracePt t="15355" x="2076450" y="3155950"/>
          <p14:tracePt t="15372" x="2000250" y="3162300"/>
          <p14:tracePt t="15389" x="1885950" y="3162300"/>
          <p14:tracePt t="15406" x="1765300" y="3162300"/>
          <p14:tracePt t="15422" x="1708150" y="3168650"/>
          <p14:tracePt t="15439" x="1701800" y="3168650"/>
          <p14:tracePt t="15473" x="1701800" y="3175000"/>
          <p14:tracePt t="15488" x="1695450" y="3175000"/>
          <p14:tracePt t="15496" x="1689100" y="3175000"/>
          <p14:tracePt t="15505" x="1670050" y="3175000"/>
          <p14:tracePt t="15522" x="1631950" y="3181350"/>
          <p14:tracePt t="15539" x="1606550" y="3187700"/>
          <p14:tracePt t="15556" x="1568450" y="3194050"/>
          <p14:tracePt t="15572" x="1530350" y="3194050"/>
          <p14:tracePt t="15589" x="1504950" y="3194050"/>
          <p14:tracePt t="15605" x="1479550" y="3194050"/>
          <p14:tracePt t="15623" x="1466850" y="3194050"/>
          <p14:tracePt t="16065" x="1473200" y="3194050"/>
          <p14:tracePt t="16081" x="1485900" y="3187700"/>
          <p14:tracePt t="16097" x="1492250" y="3187700"/>
          <p14:tracePt t="16105" x="1498600" y="3187700"/>
          <p14:tracePt t="16120" x="1504950" y="3181350"/>
          <p14:tracePt t="16137" x="1524000" y="3181350"/>
          <p14:tracePt t="16145" x="1543050" y="3175000"/>
          <p14:tracePt t="16156" x="1568450" y="3175000"/>
          <p14:tracePt t="16173" x="1689100" y="3175000"/>
          <p14:tracePt t="16190" x="1924050" y="3175000"/>
          <p14:tracePt t="16207" x="2247900" y="3175000"/>
          <p14:tracePt t="16223" x="2698750" y="3175000"/>
          <p14:tracePt t="16239" x="3263900" y="3175000"/>
          <p14:tracePt t="16240" x="3644900" y="3175000"/>
          <p14:tracePt t="16256" x="4527550" y="3175000"/>
          <p14:tracePt t="16274" x="5581650" y="3175000"/>
          <p14:tracePt t="16290" x="6534150" y="3175000"/>
          <p14:tracePt t="16306" x="7308850" y="3175000"/>
          <p14:tracePt t="16323" x="7816850" y="3162300"/>
          <p14:tracePt t="16340" x="8166100" y="3162300"/>
          <p14:tracePt t="16356" x="8337550" y="3162300"/>
          <p14:tracePt t="16373" x="8458200" y="3162300"/>
          <p14:tracePt t="16390" x="8559800" y="3162300"/>
          <p14:tracePt t="16407" x="8661400" y="3162300"/>
          <p14:tracePt t="16423" x="8724900" y="3162300"/>
          <p14:tracePt t="16440" x="8731250" y="3162300"/>
          <p14:tracePt t="16497" x="8737600" y="3162300"/>
          <p14:tracePt t="16505" x="8763000" y="3175000"/>
          <p14:tracePt t="16512" x="8782050" y="3187700"/>
          <p14:tracePt t="16523" x="8794750" y="3194050"/>
          <p14:tracePt t="16540" x="8801100" y="3200400"/>
          <p14:tracePt t="16705" x="8807450" y="3200400"/>
          <p14:tracePt t="16712" x="8813800" y="3200400"/>
          <p14:tracePt t="16723" x="8826500" y="3200400"/>
          <p14:tracePt t="16740" x="8851900" y="3194050"/>
          <p14:tracePt t="16757" x="8896350" y="3162300"/>
          <p14:tracePt t="16774" x="8934450" y="3143250"/>
          <p14:tracePt t="16790" x="9017000" y="3136900"/>
          <p14:tracePt t="16807" x="9124950" y="3136900"/>
          <p14:tracePt t="16823" x="9201150" y="3136900"/>
          <p14:tracePt t="16841" x="9251950" y="3124200"/>
          <p14:tracePt t="17241" x="9251950" y="3117850"/>
          <p14:tracePt t="17257" x="9245600" y="3117850"/>
          <p14:tracePt t="17265" x="9239250" y="3117850"/>
          <p14:tracePt t="17274" x="9226550" y="3105150"/>
          <p14:tracePt t="17290" x="9207500" y="3105150"/>
          <p14:tracePt t="17307" x="9169400" y="3092450"/>
          <p14:tracePt t="17325" x="9156700" y="3086100"/>
          <p14:tracePt t="17341" x="9150350" y="3086100"/>
          <p14:tracePt t="17377" x="9144000" y="3079750"/>
          <p14:tracePt t="17385" x="9131300" y="3060700"/>
          <p14:tracePt t="17392" x="9124950" y="3048000"/>
          <p14:tracePt t="17407" x="9118600" y="3041650"/>
          <p14:tracePt t="17424" x="9112250" y="3022600"/>
          <p14:tracePt t="17440" x="9112250" y="3009900"/>
          <p14:tracePt t="17458" x="9112250" y="2997200"/>
          <p14:tracePt t="17474" x="9112250" y="2984500"/>
          <p14:tracePt t="17491" x="9112250" y="2965450"/>
          <p14:tracePt t="17507" x="9112250" y="2940050"/>
          <p14:tracePt t="17525" x="9112250" y="2927350"/>
          <p14:tracePt t="17540" x="9112250" y="2908300"/>
          <p14:tracePt t="17557" x="9112250" y="2882900"/>
          <p14:tracePt t="17574" x="9118600" y="2851150"/>
          <p14:tracePt t="17592" x="9131300" y="2832100"/>
          <p14:tracePt t="17608" x="9144000" y="2819400"/>
          <p14:tracePt t="17609" x="9156700" y="2813050"/>
          <p14:tracePt t="17624" x="9169400" y="2800350"/>
          <p14:tracePt t="17641" x="9226550" y="2762250"/>
          <p14:tracePt t="17658" x="9264650" y="2736850"/>
          <p14:tracePt t="17674" x="9321800" y="2705100"/>
          <p14:tracePt t="17691" x="9436100" y="2667000"/>
          <p14:tracePt t="17707" x="9569450" y="2660650"/>
          <p14:tracePt t="17725" x="9721850" y="2660650"/>
          <p14:tracePt t="17741" x="9842500" y="2654300"/>
          <p14:tracePt t="17758" x="9912350" y="2654300"/>
          <p14:tracePt t="17774" x="9956800" y="2654300"/>
          <p14:tracePt t="17792" x="9988550" y="2654300"/>
          <p14:tracePt t="17807" x="10058400" y="2686050"/>
          <p14:tracePt t="17809" x="10090150" y="2692400"/>
          <p14:tracePt t="17824" x="10128250" y="2717800"/>
          <p14:tracePt t="17841" x="10204450" y="2749550"/>
          <p14:tracePt t="17859" x="10217150" y="2755900"/>
          <p14:tracePt t="17874" x="10223500" y="2781300"/>
          <p14:tracePt t="17891" x="10236200" y="2819400"/>
          <p14:tracePt t="17908" x="10248900" y="2857500"/>
          <p14:tracePt t="17926" x="10255250" y="2889250"/>
          <p14:tracePt t="17941" x="10255250" y="2921000"/>
          <p14:tracePt t="17958" x="10255250" y="2940050"/>
          <p14:tracePt t="17974" x="10255250" y="2952750"/>
          <p14:tracePt t="17992" x="10248900" y="2965450"/>
          <p14:tracePt t="17992" x="10236200" y="2984500"/>
          <p14:tracePt t="18008" x="10229850" y="3003550"/>
          <p14:tracePt t="18025" x="10185400" y="3048000"/>
          <p14:tracePt t="18041" x="10160000" y="3079750"/>
          <p14:tracePt t="18059" x="10128250" y="3098800"/>
          <p14:tracePt t="18074" x="10096500" y="3117850"/>
          <p14:tracePt t="18091" x="10052050" y="3130550"/>
          <p14:tracePt t="18108" x="10026650" y="3136900"/>
          <p14:tracePt t="18125" x="10001250" y="3149600"/>
          <p14:tracePt t="18141" x="9969500" y="3162300"/>
          <p14:tracePt t="18158" x="9925050" y="3168650"/>
          <p14:tracePt t="18175" x="9880600" y="3175000"/>
          <p14:tracePt t="18192" x="9829800" y="3175000"/>
          <p14:tracePt t="18192" x="9810750" y="3175000"/>
          <p14:tracePt t="18208" x="9785350" y="3175000"/>
          <p14:tracePt t="18225" x="9696450" y="3194050"/>
          <p14:tracePt t="18241" x="9645650" y="3194050"/>
          <p14:tracePt t="18259" x="9594850" y="3200400"/>
          <p14:tracePt t="18275" x="9544050" y="3200400"/>
          <p14:tracePt t="18292" x="9480550" y="3200400"/>
          <p14:tracePt t="18308" x="9429750" y="3200400"/>
          <p14:tracePt t="18326" x="9366250" y="3187700"/>
          <p14:tracePt t="18341" x="9309100" y="3168650"/>
          <p14:tracePt t="18359" x="9251950" y="3155950"/>
          <p14:tracePt t="18375" x="9194800" y="3136900"/>
          <p14:tracePt t="18392" x="9169400" y="3130550"/>
          <p14:tracePt t="18393" x="9156700" y="3124200"/>
          <p14:tracePt t="18409" x="9150350" y="3124200"/>
          <p14:tracePt t="18425" x="9137650" y="3117850"/>
          <p14:tracePt t="18442" x="9131300" y="3105150"/>
          <p14:tracePt t="18459" x="9112250" y="3073400"/>
          <p14:tracePt t="18475" x="9099550" y="3028950"/>
          <p14:tracePt t="18491" x="9086850" y="2984500"/>
          <p14:tracePt t="18508" x="9086850" y="2952750"/>
          <p14:tracePt t="18526" x="9086850" y="2921000"/>
          <p14:tracePt t="18542" x="9086850" y="2889250"/>
          <p14:tracePt t="18558" x="9099550" y="2851150"/>
          <p14:tracePt t="18575" x="9150350" y="2794000"/>
          <p14:tracePt t="18592" x="9251950" y="2717800"/>
          <p14:tracePt t="18609" x="9340850" y="2692400"/>
          <p14:tracePt t="18625" x="9429750" y="2673350"/>
          <p14:tracePt t="18642" x="9531350" y="2667000"/>
          <p14:tracePt t="18659" x="9626600" y="2667000"/>
          <p14:tracePt t="18675" x="9709150" y="2667000"/>
          <p14:tracePt t="18692" x="9779000" y="2667000"/>
          <p14:tracePt t="18708" x="9842500" y="2667000"/>
          <p14:tracePt t="18726" x="9912350" y="2679700"/>
          <p14:tracePt t="18742" x="10001250" y="2724150"/>
          <p14:tracePt t="18758" x="10090150" y="2768600"/>
          <p14:tracePt t="18775" x="10147300" y="2794000"/>
          <p14:tracePt t="18793" x="10160000" y="2800350"/>
          <p14:tracePt t="18825" x="10166350" y="2800350"/>
          <p14:tracePt t="18833" x="10166350" y="2806700"/>
          <p14:tracePt t="18849" x="10172700" y="2813050"/>
          <p14:tracePt t="18859" x="10172700" y="2819400"/>
          <p14:tracePt t="18875" x="10172700" y="2832100"/>
          <p14:tracePt t="18892" x="10172700" y="2857500"/>
          <p14:tracePt t="18908" x="10172700" y="2882900"/>
          <p14:tracePt t="18926" x="10166350" y="2914650"/>
          <p14:tracePt t="18942" x="10147300" y="2946400"/>
          <p14:tracePt t="18959" x="10128250" y="2978150"/>
          <p14:tracePt t="18975" x="10121900" y="3003550"/>
          <p14:tracePt t="18993" x="10090150" y="3035300"/>
          <p14:tracePt t="19009" x="10071100" y="3054350"/>
          <p14:tracePt t="19025" x="10064750" y="3073400"/>
          <p14:tracePt t="19042" x="10045700" y="3086100"/>
          <p14:tracePt t="19060" x="10033000" y="3098800"/>
          <p14:tracePt t="19090" x="10026650" y="3105150"/>
          <p14:tracePt t="19105" x="10020300" y="3111500"/>
          <p14:tracePt t="19113" x="10001250" y="3111500"/>
          <p14:tracePt t="19126" x="9994900" y="3111500"/>
          <p14:tracePt t="19143" x="9956800" y="3130550"/>
          <p14:tracePt t="19159" x="9937750" y="3136900"/>
          <p14:tracePt t="19176" x="9918700" y="3143250"/>
          <p14:tracePt t="19193" x="9874250" y="3149600"/>
          <p14:tracePt t="19209" x="9810750" y="3155950"/>
          <p14:tracePt t="19226" x="9734550" y="3155950"/>
          <p14:tracePt t="19242" x="9658350" y="3155950"/>
          <p14:tracePt t="19260" x="9613900" y="3155950"/>
          <p14:tracePt t="19275" x="9594850" y="3155950"/>
          <p14:tracePt t="19292" x="9588500" y="3155950"/>
          <p14:tracePt t="19309" x="9582150" y="3155950"/>
          <p14:tracePt t="19327" x="9563100" y="3155950"/>
          <p14:tracePt t="19342" x="9544050" y="3155950"/>
          <p14:tracePt t="19359" x="9537700" y="3155950"/>
          <p14:tracePt t="19441" x="9531350" y="3155950"/>
          <p14:tracePt t="19545" x="9518650" y="3162300"/>
          <p14:tracePt t="19553" x="9474200" y="3162300"/>
          <p14:tracePt t="19561" x="9410700" y="3162300"/>
          <p14:tracePt t="19576" x="9309100" y="3162300"/>
          <p14:tracePt t="19577" x="9150350" y="3162300"/>
          <p14:tracePt t="19592" x="8928100" y="3162300"/>
          <p14:tracePt t="19610" x="7981950" y="3168650"/>
          <p14:tracePt t="19627" x="7251700" y="3168650"/>
          <p14:tracePt t="19643" x="6540500" y="3213100"/>
          <p14:tracePt t="19659" x="5829300" y="3289300"/>
          <p14:tracePt t="19676" x="5149850" y="3384550"/>
          <p14:tracePt t="19694" x="4508500" y="3441700"/>
          <p14:tracePt t="19709" x="3962400" y="3448050"/>
          <p14:tracePt t="19726" x="3670300" y="3473450"/>
          <p14:tracePt t="19743" x="3536950" y="3486150"/>
          <p14:tracePt t="19760" x="3454400" y="3498850"/>
          <p14:tracePt t="19761" x="3429000" y="3505200"/>
          <p14:tracePt t="19776" x="3409950" y="3505200"/>
          <p14:tracePt t="19793" x="3365500" y="3511550"/>
          <p14:tracePt t="19809" x="3314700" y="3511550"/>
          <p14:tracePt t="19828" x="3257550" y="3511550"/>
          <p14:tracePt t="19843" x="3206750" y="3530600"/>
          <p14:tracePt t="19859" x="3181350" y="3530600"/>
          <p14:tracePt t="19876" x="3149600" y="3536950"/>
          <p14:tracePt t="19894" x="3117850" y="3543300"/>
          <p14:tracePt t="19910" x="3086100" y="3543300"/>
          <p14:tracePt t="19926" x="3054350" y="3543300"/>
          <p14:tracePt t="19943" x="2997200" y="3543300"/>
          <p14:tracePt t="19961" x="2895600" y="3543300"/>
          <p14:tracePt t="19976" x="2863850" y="3543300"/>
          <p14:tracePt t="19977" x="2825750" y="3543300"/>
          <p14:tracePt t="19993" x="2787650" y="3543300"/>
          <p14:tracePt t="20010" x="2730500" y="3543300"/>
          <p14:tracePt t="20027" x="2679700" y="3543300"/>
          <p14:tracePt t="20043" x="2628900" y="3543300"/>
          <p14:tracePt t="20059" x="2578100" y="3536950"/>
          <p14:tracePt t="20076" x="2508250" y="3524250"/>
          <p14:tracePt t="20094" x="2451100" y="3517900"/>
          <p14:tracePt t="20110" x="2425700" y="3511550"/>
          <p14:tracePt t="20145" x="2419350" y="3511550"/>
          <p14:tracePt t="20154" x="2400300" y="3505200"/>
          <p14:tracePt t="20161" x="2387600" y="3498850"/>
          <p14:tracePt t="20176" x="2362200" y="3492500"/>
          <p14:tracePt t="20193" x="2286000" y="3473450"/>
          <p14:tracePt t="20210" x="2273300" y="3473450"/>
          <p14:tracePt t="20313" x="2266950" y="3473450"/>
          <p14:tracePt t="20482" x="2266950" y="3467100"/>
          <p14:tracePt t="20489" x="2266950" y="3460750"/>
          <p14:tracePt t="20505" x="2273300" y="3454400"/>
          <p14:tracePt t="20521" x="2286000" y="3454400"/>
          <p14:tracePt t="20530" x="2292350" y="3454400"/>
          <p14:tracePt t="20544" x="2298700" y="3454400"/>
          <p14:tracePt t="20561" x="2324100" y="3454400"/>
          <p14:tracePt t="20577" x="2343150" y="3454400"/>
          <p14:tracePt t="20593" x="2400300" y="3454400"/>
          <p14:tracePt t="20610" x="2457450" y="3454400"/>
          <p14:tracePt t="20628" x="2527300" y="3454400"/>
          <p14:tracePt t="20643" x="2565400" y="3454400"/>
          <p14:tracePt t="20661" x="2571750" y="3454400"/>
          <p14:tracePt t="20682" x="2584450" y="3454400"/>
          <p14:tracePt t="20695" x="2603500" y="3454400"/>
          <p14:tracePt t="20710" x="2660650" y="3454400"/>
          <p14:tracePt t="20727" x="2743200" y="3454400"/>
          <p14:tracePt t="20744" x="2813050" y="3454400"/>
          <p14:tracePt t="20746" x="2838450" y="3454400"/>
          <p14:tracePt t="20762" x="2863850" y="3454400"/>
          <p14:tracePt t="20777" x="2882900" y="3454400"/>
          <p14:tracePt t="20794" x="2927350" y="3454400"/>
          <p14:tracePt t="20810" x="3016250" y="3454400"/>
          <p14:tracePt t="20828" x="3162300" y="3454400"/>
          <p14:tracePt t="20844" x="3333750" y="3454400"/>
          <p14:tracePt t="20860" x="3448050" y="3454400"/>
          <p14:tracePt t="20877" x="3505200" y="3441700"/>
          <p14:tracePt t="20895" x="3517900" y="3441700"/>
          <p14:tracePt t="20910" x="3524250" y="3435350"/>
          <p14:tracePt t="20927" x="3549650" y="3435350"/>
          <p14:tracePt t="20944" x="3606800" y="3435350"/>
          <p14:tracePt t="20962" x="3708400" y="3435350"/>
          <p14:tracePt t="20977" x="3740150" y="3435350"/>
          <p14:tracePt t="21041" x="3746500" y="3435350"/>
          <p14:tracePt t="21049" x="3759200" y="3435350"/>
          <p14:tracePt t="21060" x="3771900" y="3435350"/>
          <p14:tracePt t="21077" x="3790950" y="3435350"/>
          <p14:tracePt t="21130" x="3797300" y="3435350"/>
          <p14:tracePt t="21290" x="3797300" y="3429000"/>
          <p14:tracePt t="21305" x="3790950" y="3422650"/>
          <p14:tracePt t="21313" x="3784600" y="3422650"/>
          <p14:tracePt t="21327" x="3759200" y="3416300"/>
          <p14:tracePt t="21344" x="3702050" y="3409950"/>
          <p14:tracePt t="21345" x="3676650" y="3403600"/>
          <p14:tracePt t="21362" x="3606800" y="3397250"/>
          <p14:tracePt t="21377" x="3524250" y="3397250"/>
          <p14:tracePt t="21394" x="3454400" y="3397250"/>
          <p14:tracePt t="21411" x="3359150" y="3397250"/>
          <p14:tracePt t="21429" x="3244850" y="3397250"/>
          <p14:tracePt t="21444" x="3130550" y="3397250"/>
          <p14:tracePt t="21461" x="3060700" y="3397250"/>
          <p14:tracePt t="21478" x="3016250" y="3409950"/>
          <p14:tracePt t="21495" x="2959100" y="3422650"/>
          <p14:tracePt t="21511" x="2889250" y="3429000"/>
          <p14:tracePt t="21528" x="2781300" y="3441700"/>
          <p14:tracePt t="21544" x="2654300" y="3448050"/>
          <p14:tracePt t="21545" x="2597150" y="3448050"/>
          <p14:tracePt t="21562" x="2463800" y="3467100"/>
          <p14:tracePt t="21578" x="2381250" y="3467100"/>
          <p14:tracePt t="21594" x="2311400" y="3479800"/>
          <p14:tracePt t="21611" x="2273300" y="3479800"/>
          <p14:tracePt t="21629" x="2222500" y="3479800"/>
          <p14:tracePt t="21644" x="2146300" y="3479800"/>
          <p14:tracePt t="21661" x="2070100" y="3479800"/>
          <p14:tracePt t="21678" x="2000250" y="3479800"/>
          <p14:tracePt t="21696" x="1968500" y="3479800"/>
          <p14:tracePt t="21722" x="1962150" y="3479800"/>
          <p14:tracePt t="21729" x="1949450" y="3479800"/>
          <p14:tracePt t="21745" x="1936750" y="3479800"/>
          <p14:tracePt t="21762" x="1866900" y="3479800"/>
          <p14:tracePt t="21778" x="1809750" y="3479800"/>
          <p14:tracePt t="21795" x="1746250" y="3479800"/>
          <p14:tracePt t="21811" x="1701800" y="3479800"/>
          <p14:tracePt t="21829" x="1670050" y="3479800"/>
          <p14:tracePt t="21845" x="1644650" y="3479800"/>
          <p14:tracePt t="21861" x="1625600" y="3479800"/>
          <p14:tracePt t="21898" x="1619250" y="3479800"/>
          <p14:tracePt t="21914" x="1619250" y="3486150"/>
          <p14:tracePt t="21954" x="1625600" y="3486150"/>
          <p14:tracePt t="22114" x="1631950" y="3486150"/>
          <p14:tracePt t="22121" x="1638300" y="3479800"/>
          <p14:tracePt t="22129" x="1651000" y="3479800"/>
          <p14:tracePt t="22145" x="1714500" y="3473450"/>
          <p14:tracePt t="22162" x="1835150" y="3454400"/>
          <p14:tracePt t="22178" x="2051050" y="3422650"/>
          <p14:tracePt t="22196" x="2203450" y="3403600"/>
          <p14:tracePt t="22212" x="2241550" y="3390900"/>
          <p14:tracePt t="22242" x="2241550" y="3384550"/>
          <p14:tracePt t="22257" x="2228850" y="3384550"/>
          <p14:tracePt t="22265" x="2209800" y="3384550"/>
          <p14:tracePt t="22278" x="2197100" y="3384550"/>
          <p14:tracePt t="22295" x="2165350" y="3384550"/>
          <p14:tracePt t="22312" x="2114550" y="3384550"/>
          <p14:tracePt t="22330" x="1949450" y="3403600"/>
          <p14:tracePt t="22345" x="1828800" y="3403600"/>
          <p14:tracePt t="22362" x="1676400" y="3403600"/>
          <p14:tracePt t="22378" x="1543050" y="3403600"/>
          <p14:tracePt t="22396" x="1454150" y="3403600"/>
          <p14:tracePt t="22412" x="1428750" y="3409950"/>
          <p14:tracePt t="22429" x="1416050" y="3416300"/>
          <p14:tracePt t="22445" x="1409700" y="3416300"/>
          <p14:tracePt t="22463" x="1390650" y="3416300"/>
          <p14:tracePt t="22479" x="1371600" y="3416300"/>
          <p14:tracePt t="22495" x="1358900" y="3416300"/>
          <p14:tracePt t="22512" x="1346200" y="3416300"/>
          <p14:tracePt t="22593" x="1327150" y="3422650"/>
          <p14:tracePt t="22601" x="1289050" y="3429000"/>
          <p14:tracePt t="22613" x="1257300" y="3429000"/>
          <p14:tracePt t="22628" x="1200150" y="3441700"/>
          <p14:tracePt t="22645" x="1168400" y="3448050"/>
          <p14:tracePt t="22662" x="1155700" y="3454400"/>
          <p14:tracePt t="22680" x="1149350" y="3460750"/>
          <p14:tracePt t="22696" x="1136650" y="3460750"/>
          <p14:tracePt t="22712" x="1104900" y="3460750"/>
          <p14:tracePt t="22729" x="1041400" y="3460750"/>
          <p14:tracePt t="22746" x="1022350" y="3460750"/>
          <p14:tracePt t="22762" x="1009650" y="3460750"/>
          <p14:tracePt t="22779" x="1003300" y="3460750"/>
          <p14:tracePt t="22796" x="984250" y="3460750"/>
          <p14:tracePt t="22813" x="933450" y="3454400"/>
          <p14:tracePt t="22829" x="869950" y="3448050"/>
          <p14:tracePt t="22846" x="838200" y="3429000"/>
          <p14:tracePt t="22862" x="825500" y="3429000"/>
          <p14:tracePt t="22889" x="819150" y="3416300"/>
          <p14:tracePt t="22898" x="812800" y="3409950"/>
          <p14:tracePt t="22912" x="812800" y="3397250"/>
          <p14:tracePt t="22929" x="787400" y="3371850"/>
          <p14:tracePt t="22947" x="787400" y="3365500"/>
          <p14:tracePt t="22962" x="781050" y="3359150"/>
          <p14:tracePt t="22979" x="781050" y="3327400"/>
          <p14:tracePt t="22996" x="781050" y="3308350"/>
          <p14:tracePt t="23013" x="781050" y="3289300"/>
          <p14:tracePt t="23029" x="781050" y="3263900"/>
          <p14:tracePt t="23046" x="781050" y="3251200"/>
          <p14:tracePt t="23062" x="800100" y="3244850"/>
          <p14:tracePt t="23080" x="819150" y="3244850"/>
          <p14:tracePt t="23096" x="857250" y="3244850"/>
          <p14:tracePt t="23113" x="901700" y="3244850"/>
          <p14:tracePt t="23114" x="927100" y="3244850"/>
          <p14:tracePt t="23129" x="952500" y="3244850"/>
          <p14:tracePt t="23153" x="958850" y="3244850"/>
          <p14:tracePt t="23169" x="958850" y="3251200"/>
          <p14:tracePt t="23179" x="958850" y="3270250"/>
          <p14:tracePt t="23196" x="965200" y="3302000"/>
          <p14:tracePt t="23213" x="965200" y="3333750"/>
          <p14:tracePt t="23229" x="965200" y="3359150"/>
          <p14:tracePt t="23250" x="965200" y="3371850"/>
          <p14:tracePt t="23330" x="971550" y="3371850"/>
          <p14:tracePt t="23337" x="996950" y="3371850"/>
          <p14:tracePt t="23346" x="1054100" y="3359150"/>
          <p14:tracePt t="23363" x="1308100" y="3352800"/>
          <p14:tracePt t="23379" x="1841500" y="3352800"/>
          <p14:tracePt t="23396" x="2571750" y="3352800"/>
          <p14:tracePt t="23414" x="3206750" y="3352800"/>
          <p14:tracePt t="23429" x="3727450" y="3352800"/>
          <p14:tracePt t="23446" x="4152900" y="3352800"/>
          <p14:tracePt t="23463" x="4546600" y="3352800"/>
          <p14:tracePt t="23480" x="4914900" y="3352800"/>
          <p14:tracePt t="23481" x="5099050" y="3352800"/>
          <p14:tracePt t="23496" x="5308600" y="3352800"/>
          <p14:tracePt t="23513" x="5956300" y="3352800"/>
          <p14:tracePt t="23529" x="6324600" y="3352800"/>
          <p14:tracePt t="23547" x="6623050" y="3352800"/>
          <p14:tracePt t="23563" x="6991350" y="3352800"/>
          <p14:tracePt t="23580" x="7410450" y="3352800"/>
          <p14:tracePt t="23596" x="7848600" y="3352800"/>
          <p14:tracePt t="23614" x="8178800" y="3352800"/>
          <p14:tracePt t="23630" x="8350250" y="3352800"/>
          <p14:tracePt t="23646" x="8413750" y="3352800"/>
          <p14:tracePt t="23663" x="8426450" y="3346450"/>
          <p14:tracePt t="23681" x="8432800" y="3346450"/>
          <p14:tracePt t="23696" x="8464550" y="3346450"/>
          <p14:tracePt t="23713" x="8629650" y="3346450"/>
          <p14:tracePt t="23730" x="8743950" y="3346450"/>
          <p14:tracePt t="23747" x="8775700" y="3346450"/>
          <p14:tracePt t="23778" x="8782050" y="3346450"/>
          <p14:tracePt t="23786" x="8826500" y="3346450"/>
          <p14:tracePt t="23796" x="8877300" y="3346450"/>
          <p14:tracePt t="23814" x="9112250" y="3378200"/>
          <p14:tracePt t="23830" x="9417050" y="3403600"/>
          <p14:tracePt t="23847" x="9594850" y="3403600"/>
          <p14:tracePt t="23863" x="9639300" y="3403600"/>
          <p14:tracePt t="23881" x="9645650" y="3403600"/>
          <p14:tracePt t="24090" x="9645650" y="3397250"/>
          <p14:tracePt t="24138" x="9645650" y="3390900"/>
          <p14:tracePt t="24153" x="9639300" y="3390900"/>
          <p14:tracePt t="24162" x="9620250" y="3390900"/>
          <p14:tracePt t="24170" x="9607550" y="3390900"/>
          <p14:tracePt t="24180" x="9588500" y="3390900"/>
          <p14:tracePt t="24197" x="9556750" y="3390900"/>
          <p14:tracePt t="24214" x="9531350" y="3390900"/>
          <p14:tracePt t="24231" x="9525000" y="3390900"/>
          <p14:tracePt t="24247" x="9518650" y="3390900"/>
          <p14:tracePt t="24274" x="9512300" y="3390900"/>
          <p14:tracePt t="24282" x="9505950" y="3390900"/>
          <p14:tracePt t="24298" x="9467850" y="3390900"/>
          <p14:tracePt t="24314" x="9436100" y="3390900"/>
          <p14:tracePt t="24330" x="9417050" y="3390900"/>
          <p14:tracePt t="24386" x="9398000" y="3384550"/>
          <p14:tracePt t="24393" x="9385300" y="3378200"/>
          <p14:tracePt t="24401" x="9372600" y="3378200"/>
          <p14:tracePt t="24414" x="9353550" y="3365500"/>
          <p14:tracePt t="24430" x="9296400" y="3359150"/>
          <p14:tracePt t="24447" x="9258300" y="3340100"/>
          <p14:tracePt t="24465" x="9188450" y="3302000"/>
          <p14:tracePt t="24480" x="9175750" y="3295650"/>
          <p14:tracePt t="24497" x="9150350" y="3282950"/>
          <p14:tracePt t="24554" x="9144000" y="3276600"/>
          <p14:tracePt t="24562" x="9144000" y="3270250"/>
          <p14:tracePt t="24569" x="9137650" y="3257550"/>
          <p14:tracePt t="24580" x="9137650" y="3244850"/>
          <p14:tracePt t="24597" x="9137650" y="3219450"/>
          <p14:tracePt t="24614" x="9137650" y="3206750"/>
          <p14:tracePt t="24631" x="9137650" y="3187700"/>
          <p14:tracePt t="24647" x="9137650" y="3168650"/>
          <p14:tracePt t="24664" x="9144000" y="3155950"/>
          <p14:tracePt t="24682" x="9163050" y="3124200"/>
          <p14:tracePt t="24682" x="9175750" y="3111500"/>
          <p14:tracePt t="24698" x="9194800" y="3105150"/>
          <p14:tracePt t="24714" x="9232900" y="3098800"/>
          <p14:tracePt t="24731" x="9315450" y="3098800"/>
          <p14:tracePt t="24747" x="9429750" y="3098800"/>
          <p14:tracePt t="24765" x="9563100" y="3098800"/>
          <p14:tracePt t="24781" x="9652000" y="3098800"/>
          <p14:tracePt t="24797" x="9671050" y="3098800"/>
          <p14:tracePt t="24814" x="9677400" y="3092450"/>
          <p14:tracePt t="24850" x="9683750" y="3092450"/>
          <p14:tracePt t="24866" x="9696450" y="3092450"/>
          <p14:tracePt t="24873" x="9702800" y="3092450"/>
          <p14:tracePt t="24882" x="9709150" y="3098800"/>
          <p14:tracePt t="24899" x="9715500" y="3105150"/>
          <p14:tracePt t="24914" x="9715500" y="3111500"/>
          <p14:tracePt t="24931" x="9721850" y="3124200"/>
          <p14:tracePt t="24948" x="9721850" y="3136900"/>
          <p14:tracePt t="24965" x="9734550" y="3162300"/>
          <p14:tracePt t="24981" x="9734550" y="3175000"/>
          <p14:tracePt t="24998" x="9734550" y="3187700"/>
          <p14:tracePt t="25014" x="9734550" y="3200400"/>
          <p14:tracePt t="25032" x="9734550" y="3213100"/>
          <p14:tracePt t="25048" x="9728200" y="3232150"/>
          <p14:tracePt t="25064" x="9715500" y="3257550"/>
          <p14:tracePt t="25081" x="9709150" y="3270250"/>
          <p14:tracePt t="25099" x="9696450" y="3282950"/>
          <p14:tracePt t="25114" x="9683750" y="3295650"/>
          <p14:tracePt t="25131" x="9677400" y="3308350"/>
          <p14:tracePt t="25149" x="9664700" y="3314700"/>
          <p14:tracePt t="25166" x="9652000" y="3327400"/>
          <p14:tracePt t="25181" x="9639300" y="3340100"/>
          <p14:tracePt t="25198" x="9626600" y="3352800"/>
          <p14:tracePt t="25214" x="9620250" y="3352800"/>
          <p14:tracePt t="25232" x="9588500" y="3371850"/>
          <p14:tracePt t="25248" x="9569450" y="3378200"/>
          <p14:tracePt t="25265" x="9550400" y="3384550"/>
          <p14:tracePt t="25281" x="9512300" y="3397250"/>
          <p14:tracePt t="25299" x="9486900" y="3397250"/>
          <p14:tracePt t="25315" x="9461500" y="3409950"/>
          <p14:tracePt t="25331" x="9417050" y="3409950"/>
          <p14:tracePt t="25348" x="9366250" y="3409950"/>
          <p14:tracePt t="25366" x="9321800" y="3409950"/>
          <p14:tracePt t="25382" x="9283700" y="3409950"/>
          <p14:tracePt t="25398" x="9251950" y="3409950"/>
          <p14:tracePt t="25415" x="9213850" y="3409950"/>
          <p14:tracePt t="25432" x="9163050" y="3403600"/>
          <p14:tracePt t="25448" x="9124950" y="3390900"/>
          <p14:tracePt t="25465" x="9105900" y="3384550"/>
          <p14:tracePt t="25466" x="9099550" y="3384550"/>
          <p14:tracePt t="25498" x="9099550" y="3378200"/>
          <p14:tracePt t="25506" x="9093200" y="3371850"/>
          <p14:tracePt t="25521" x="9093200" y="3359150"/>
          <p14:tracePt t="25538" x="9086850" y="3352800"/>
          <p14:tracePt t="25548" x="9086850" y="3346450"/>
          <p14:tracePt t="25566" x="9086850" y="3333750"/>
          <p14:tracePt t="25581" x="9086850" y="3308350"/>
          <p14:tracePt t="25598" x="9086850" y="3289300"/>
          <p14:tracePt t="25615" x="9105900" y="3257550"/>
          <p14:tracePt t="25633" x="9131300" y="3225800"/>
          <p14:tracePt t="25634" x="9150350" y="3219450"/>
          <p14:tracePt t="25648" x="9163050" y="3213100"/>
          <p14:tracePt t="25665" x="9182100" y="3200400"/>
          <p14:tracePt t="25666" x="9194800" y="3194050"/>
          <p14:tracePt t="25682" x="9226550" y="3181350"/>
          <p14:tracePt t="25699" x="9258300" y="3175000"/>
          <p14:tracePt t="25715" x="9315450" y="3162300"/>
          <p14:tracePt t="25732" x="9391650" y="3149600"/>
          <p14:tracePt t="25748" x="9448800" y="3143250"/>
          <p14:tracePt t="25766" x="9486900" y="3130550"/>
          <p14:tracePt t="25782" x="9518650" y="3130550"/>
          <p14:tracePt t="25798" x="9537700" y="3130550"/>
          <p14:tracePt t="25815" x="9544050" y="3130550"/>
          <p14:tracePt t="25833" x="9556750" y="3130550"/>
          <p14:tracePt t="25849" x="9575800" y="3130550"/>
          <p14:tracePt t="25865" x="9601200" y="3130550"/>
          <p14:tracePt t="25866" x="9613900" y="3130550"/>
          <p14:tracePt t="25883" x="9620250" y="3130550"/>
          <p14:tracePt t="25900" x="9645650" y="3136900"/>
          <p14:tracePt t="25915" x="9658350" y="3136900"/>
          <p14:tracePt t="25932" x="9664700" y="3136900"/>
          <p14:tracePt t="25978" x="9671050" y="3143250"/>
          <p14:tracePt t="26002" x="9671050" y="3149600"/>
          <p14:tracePt t="26010" x="9671050" y="3162300"/>
          <p14:tracePt t="26018" x="9671050" y="3168650"/>
          <p14:tracePt t="26032" x="9671050" y="3181350"/>
          <p14:tracePt t="26050" x="9671050" y="3206750"/>
          <p14:tracePt t="26065" x="9671050" y="3225800"/>
          <p14:tracePt t="26082" x="9671050" y="3244850"/>
          <p14:tracePt t="26099" x="9671050" y="3257550"/>
          <p14:tracePt t="26116" x="9671050" y="3263900"/>
          <p14:tracePt t="26132" x="9671050" y="3270250"/>
          <p14:tracePt t="26149" x="9664700" y="3276600"/>
          <p14:tracePt t="26165" x="9658350" y="3282950"/>
          <p14:tracePt t="26183" x="9652000" y="3289300"/>
          <p14:tracePt t="26199" x="9645650" y="3295650"/>
          <p14:tracePt t="26215" x="9620250" y="3308350"/>
          <p14:tracePt t="26232" x="9588500" y="3308350"/>
          <p14:tracePt t="26250" x="9518650" y="3321050"/>
          <p14:tracePt t="26265" x="9467850" y="3327400"/>
          <p14:tracePt t="26282" x="9423400" y="3333750"/>
          <p14:tracePt t="26299" x="9372600" y="3346450"/>
          <p14:tracePt t="26317" x="9321800" y="3346450"/>
          <p14:tracePt t="26332" x="9283700" y="3346450"/>
          <p14:tracePt t="26349" x="9245600" y="3346450"/>
          <p14:tracePt t="26366" x="9201150" y="3346450"/>
          <p14:tracePt t="26383" x="9156700" y="3346450"/>
          <p14:tracePt t="26399" x="9144000" y="3346450"/>
          <p14:tracePt t="26416" x="9124950" y="3346450"/>
          <p14:tracePt t="26432" x="9112250" y="3346450"/>
          <p14:tracePt t="26450" x="9093200" y="3346450"/>
          <p14:tracePt t="26466" x="9086850" y="3346450"/>
          <p14:tracePt t="26506" x="9080500" y="3340100"/>
          <p14:tracePt t="26514" x="9074150" y="3333750"/>
          <p14:tracePt t="26530" x="9067800" y="3321050"/>
          <p14:tracePt t="26538" x="9067800" y="3314700"/>
          <p14:tracePt t="26549" x="9067800" y="3295650"/>
          <p14:tracePt t="26567" x="9067800" y="3276600"/>
          <p14:tracePt t="26583" x="9067800" y="3257550"/>
          <p14:tracePt t="26599" x="9067800" y="3238500"/>
          <p14:tracePt t="26616" x="9067800" y="3225800"/>
          <p14:tracePt t="26633" x="9067800" y="3213100"/>
          <p14:tracePt t="26650" x="9093200" y="3187700"/>
          <p14:tracePt t="26666" x="9137650" y="3181350"/>
          <p14:tracePt t="26682" x="9239250" y="3168650"/>
          <p14:tracePt t="26699" x="9385300" y="3168650"/>
          <p14:tracePt t="26717" x="9537700" y="3168650"/>
          <p14:tracePt t="26733" x="9639300" y="3168650"/>
          <p14:tracePt t="26749" x="9664700" y="3168650"/>
          <p14:tracePt t="26802" x="9677400" y="3168650"/>
          <p14:tracePt t="26810" x="9683750" y="3168650"/>
          <p14:tracePt t="26818" x="9690100" y="3168650"/>
          <p14:tracePt t="26833" x="9696450" y="3168650"/>
          <p14:tracePt t="26850" x="9696450" y="3175000"/>
          <p14:tracePt t="26866" x="9696450" y="3181350"/>
          <p14:tracePt t="26884" x="9702800" y="3187700"/>
          <p14:tracePt t="26899" x="9702800" y="3194050"/>
          <p14:tracePt t="26923" x="9702800" y="3200400"/>
          <p14:tracePt t="26978" x="9702800" y="3206750"/>
          <p14:tracePt t="27258" x="9702800" y="3213100"/>
          <p14:tracePt t="27266" x="9696450" y="3213100"/>
          <p14:tracePt t="27274" x="9690100" y="3213100"/>
          <p14:tracePt t="27283" x="9677400" y="3219450"/>
          <p14:tracePt t="27300" x="9607550" y="3232150"/>
          <p14:tracePt t="27316" x="9499600" y="3238500"/>
          <p14:tracePt t="27334" x="9353550" y="3244850"/>
          <p14:tracePt t="27350" x="9169400" y="3244850"/>
          <p14:tracePt t="27366" x="8947150" y="3244850"/>
          <p14:tracePt t="27383" x="8616950" y="3244850"/>
          <p14:tracePt t="27401" x="8210550" y="3244850"/>
          <p14:tracePt t="27416" x="7721600" y="3276600"/>
          <p14:tracePt t="27433" x="7162800" y="3276600"/>
          <p14:tracePt t="27435" x="6851650" y="3276600"/>
          <p14:tracePt t="27450" x="6261100" y="3282950"/>
          <p14:tracePt t="27468" x="5632450" y="3340100"/>
          <p14:tracePt t="27483" x="5048250" y="3390900"/>
          <p14:tracePt t="27500" x="4451350" y="3397250"/>
          <p14:tracePt t="27517" x="3867150" y="3429000"/>
          <p14:tracePt t="27534" x="3390900" y="3429000"/>
          <p14:tracePt t="27550" x="3054350" y="3473450"/>
          <p14:tracePt t="27567" x="2870200" y="3492500"/>
          <p14:tracePt t="27583" x="2749550" y="3517900"/>
          <p14:tracePt t="27601" x="2641600" y="3530600"/>
          <p14:tracePt t="27602" x="2603500" y="3536950"/>
          <p14:tracePt t="27617" x="2559050" y="3536950"/>
          <p14:tracePt t="27633" x="2470150" y="3556000"/>
          <p14:tracePt t="27634" x="2419350" y="3562350"/>
          <p14:tracePt t="27650" x="2298700" y="3575050"/>
          <p14:tracePt t="27668" x="2190750" y="3594100"/>
          <p14:tracePt t="27683" x="2082800" y="3613150"/>
          <p14:tracePt t="27700" x="1968500" y="3644900"/>
          <p14:tracePt t="27717" x="1835150" y="3676650"/>
          <p14:tracePt t="27735" x="1708150" y="3708400"/>
          <p14:tracePt t="27750" x="1562100" y="3714750"/>
          <p14:tracePt t="27767" x="1409700" y="3714750"/>
          <p14:tracePt t="27784" x="1289050" y="3714750"/>
          <p14:tracePt t="27801" x="1225550" y="3727450"/>
          <p14:tracePt t="27802" x="1219200" y="3727450"/>
          <p14:tracePt t="27817" x="1206500" y="3727450"/>
          <p14:tracePt t="27834" x="1187450" y="3733800"/>
          <p14:tracePt t="27850" x="1149350" y="3733800"/>
          <p14:tracePt t="27868" x="1098550" y="3727450"/>
          <p14:tracePt t="27884" x="1066800" y="3727450"/>
          <p14:tracePt t="27954" x="1060450" y="3727450"/>
          <p14:tracePt t="27962" x="1054100" y="3727450"/>
          <p14:tracePt t="27970" x="1047750" y="3727450"/>
          <p14:tracePt t="27994" x="1028700" y="3727450"/>
          <p14:tracePt t="28002" x="1022350" y="3727450"/>
          <p14:tracePt t="28017" x="996950" y="3727450"/>
          <p14:tracePt t="28035" x="946150" y="3727450"/>
          <p14:tracePt t="28050" x="889000" y="3727450"/>
          <p14:tracePt t="28067" x="863600" y="3727450"/>
          <p14:tracePt t="28084" x="844550" y="3727450"/>
          <p14:tracePt t="28101" x="812800" y="3721100"/>
          <p14:tracePt t="28117" x="781050" y="3708400"/>
          <p14:tracePt t="28134" x="774700" y="3708400"/>
          <p14:tracePt t="28506" x="781050" y="3708400"/>
          <p14:tracePt t="28674" x="787400" y="3708400"/>
          <p14:tracePt t="28682" x="800100" y="3708400"/>
          <p14:tracePt t="28690" x="831850" y="3708400"/>
          <p14:tracePt t="28701" x="882650" y="3708400"/>
          <p14:tracePt t="28718" x="990600" y="3714750"/>
          <p14:tracePt t="28734" x="1111250" y="3740150"/>
          <p14:tracePt t="28752" x="1187450" y="3740150"/>
          <p14:tracePt t="28768" x="1219200" y="3740150"/>
          <p14:tracePt t="28835" x="1225550" y="3740150"/>
          <p14:tracePt t="28858" x="1238250" y="3740150"/>
          <p14:tracePt t="28866" x="1244600" y="3740150"/>
          <p14:tracePt t="28874" x="1257300" y="3740150"/>
          <p14:tracePt t="28884" x="1270000" y="3740150"/>
          <p14:tracePt t="28902" x="1295400" y="3740150"/>
          <p14:tracePt t="28918" x="1314450" y="3740150"/>
          <p14:tracePt t="28935" x="1358900" y="3733800"/>
          <p14:tracePt t="28952" x="1428750" y="3733800"/>
          <p14:tracePt t="28969" x="1504950" y="3733800"/>
          <p14:tracePt t="28985" x="1549400" y="3733800"/>
          <p14:tracePt t="29001" x="1555750" y="3733800"/>
          <p14:tracePt t="29154" x="1568450" y="3727450"/>
          <p14:tracePt t="29250" x="1574800" y="3721100"/>
          <p14:tracePt t="29258" x="1581150" y="3721100"/>
          <p14:tracePt t="29268" x="1587500" y="3714750"/>
          <p14:tracePt t="29285" x="1593850" y="3714750"/>
          <p14:tracePt t="29302" x="1606550" y="3708400"/>
          <p14:tracePt t="29319" x="1612900" y="3708400"/>
          <p14:tracePt t="29371" x="1619250" y="3708400"/>
          <p14:tracePt t="29427" x="1625600" y="3708400"/>
          <p14:tracePt t="29434" x="1631950" y="3708400"/>
          <p14:tracePt t="29442" x="1644650" y="3708400"/>
          <p14:tracePt t="29452" x="1657350" y="3708400"/>
          <p14:tracePt t="29469" x="1670050" y="3708400"/>
          <p14:tracePt t="29731" x="1682750" y="3708400"/>
          <p14:tracePt t="29738" x="1689100" y="3708400"/>
          <p14:tracePt t="29746" x="1701800" y="3708400"/>
          <p14:tracePt t="29755" x="1708150" y="3708400"/>
          <p14:tracePt t="29769" x="1720850" y="3708400"/>
          <p14:tracePt t="29785" x="1746250" y="3708400"/>
          <p14:tracePt t="29787" x="1765300" y="3708400"/>
          <p14:tracePt t="29803" x="1809750" y="3714750"/>
          <p14:tracePt t="29819" x="1841500" y="3714750"/>
          <p14:tracePt t="29835" x="1847850" y="3714750"/>
          <p14:tracePt t="29938" x="1854200" y="3714750"/>
          <p14:tracePt t="29946" x="1860550" y="3714750"/>
          <p14:tracePt t="29954" x="1873250" y="3714750"/>
          <p14:tracePt t="30131" x="1879600" y="3714750"/>
          <p14:tracePt t="30138" x="1885950" y="3714750"/>
          <p14:tracePt t="30146" x="1892300" y="3714750"/>
          <p14:tracePt t="30171" x="1898650" y="3714750"/>
          <p14:tracePt t="30203" x="1905000" y="3708400"/>
          <p14:tracePt t="30210" x="1911350" y="3708400"/>
          <p14:tracePt t="30219" x="1917700" y="3708400"/>
          <p14:tracePt t="30236" x="1949450" y="3708400"/>
          <p14:tracePt t="30252" x="1981200" y="3708400"/>
          <p14:tracePt t="30290" x="1987550" y="3708400"/>
          <p14:tracePt t="30411" x="1993900" y="3702050"/>
          <p14:tracePt t="30451" x="2000250" y="3695700"/>
          <p14:tracePt t="30482" x="2006600" y="3695700"/>
          <p14:tracePt t="30946" x="2000250" y="3695700"/>
          <p14:tracePt t="30954" x="1987550" y="3695700"/>
          <p14:tracePt t="30962" x="1974850" y="3695700"/>
          <p14:tracePt t="30970" x="1962150" y="3695700"/>
          <p14:tracePt t="30987" x="1930400" y="3689350"/>
          <p14:tracePt t="31003" x="1860550" y="3683000"/>
          <p14:tracePt t="31021" x="1803400" y="3670300"/>
          <p14:tracePt t="31037" x="1778000" y="3670300"/>
          <p14:tracePt t="31053" x="1758950" y="3663950"/>
          <p14:tracePt t="31070" x="1752600" y="3657600"/>
          <p14:tracePt t="31088" x="1746250" y="3657600"/>
          <p14:tracePt t="31330" x="1739900" y="3657600"/>
          <p14:tracePt t="31396" x="1727200" y="3657600"/>
          <p14:tracePt t="31402" x="1720850" y="3657600"/>
          <p14:tracePt t="31419" x="1708150" y="3657600"/>
          <p14:tracePt t="31427" x="1701800" y="3657600"/>
          <p14:tracePt t="31437" x="1689100" y="3657600"/>
          <p14:tracePt t="31666" x="1689100" y="3651250"/>
          <p14:tracePt t="31674" x="1689100" y="3638550"/>
          <p14:tracePt t="31682" x="1689100" y="3625850"/>
          <p14:tracePt t="31698" x="1689100" y="3613150"/>
          <p14:tracePt t="31707" x="1689100" y="3606800"/>
          <p14:tracePt t="31721" x="1689100" y="3587750"/>
          <p14:tracePt t="31738" x="1689100" y="3562350"/>
          <p14:tracePt t="31754" x="1695450" y="3556000"/>
          <p14:tracePt t="31779" x="1701800" y="3543300"/>
          <p14:tracePt t="31787" x="1708150" y="3536950"/>
          <p14:tracePt t="31805" x="1714500" y="3530600"/>
          <p14:tracePt t="31821" x="1727200" y="3517900"/>
          <p14:tracePt t="31838" x="1746250" y="3498850"/>
          <p14:tracePt t="31854" x="1758950" y="3492500"/>
          <p14:tracePt t="31872" x="1765300" y="3486150"/>
          <p14:tracePt t="31939" x="1771650" y="3486150"/>
          <p14:tracePt t="31955" x="1778000" y="3486150"/>
          <p14:tracePt t="31970" x="1784350" y="3486150"/>
          <p14:tracePt t="31978" x="1790700" y="3486150"/>
          <p14:tracePt t="31987" x="1797050" y="3486150"/>
          <p14:tracePt t="32004" x="1803400" y="3492500"/>
          <p14:tracePt t="32022" x="1809750" y="3492500"/>
          <p14:tracePt t="32038" x="1809750" y="3498850"/>
          <p14:tracePt t="32054" x="1809750" y="3511550"/>
          <p14:tracePt t="32075" x="1809750" y="3517900"/>
          <p14:tracePt t="32089" x="1809750" y="3524250"/>
          <p14:tracePt t="32104" x="1809750" y="3530600"/>
          <p14:tracePt t="32121" x="1809750" y="3543300"/>
          <p14:tracePt t="32138" x="1809750" y="3549650"/>
          <p14:tracePt t="32155" x="1809750" y="3562350"/>
          <p14:tracePt t="32195" x="1809750" y="3568700"/>
          <p14:tracePt t="32211" x="1809750" y="3575050"/>
          <p14:tracePt t="32227" x="1809750" y="3581400"/>
          <p14:tracePt t="32250" x="1803400" y="3587750"/>
          <p14:tracePt t="32258" x="1803400" y="3594100"/>
          <p14:tracePt t="32275" x="1790700" y="3606800"/>
          <p14:tracePt t="32386" x="1784350" y="3613150"/>
          <p14:tracePt t="32491" x="1778000" y="3619500"/>
          <p14:tracePt t="32867" x="1778000" y="3625850"/>
          <p14:tracePt t="32891" x="1784350" y="3625850"/>
          <p14:tracePt t="32899" x="1790700" y="3625850"/>
          <p14:tracePt t="32907" x="1797050" y="3625850"/>
          <p14:tracePt t="32922" x="1803400" y="3625850"/>
          <p14:tracePt t="32940" x="1809750" y="3625850"/>
          <p14:tracePt t="32971" x="1822450" y="3625850"/>
          <p14:tracePt t="32987" x="1835150" y="3625850"/>
          <p14:tracePt t="33003" x="1841500" y="3625850"/>
          <p14:tracePt t="33010" x="1847850" y="3625850"/>
          <p14:tracePt t="33022" x="1860550" y="3625850"/>
          <p14:tracePt t="33039" x="1879600" y="3619500"/>
          <p14:tracePt t="33055" x="1892300" y="3619500"/>
          <p14:tracePt t="33073" x="1905000" y="3619500"/>
          <p14:tracePt t="33107" x="1911350" y="3619500"/>
          <p14:tracePt t="33163" x="1924050" y="3619500"/>
          <p14:tracePt t="33171" x="1943100" y="3619500"/>
          <p14:tracePt t="33178" x="1968500" y="3619500"/>
          <p14:tracePt t="33189" x="1987550" y="3619500"/>
          <p14:tracePt t="33235" x="1993900" y="3619500"/>
          <p14:tracePt t="33435" x="1987550" y="3619500"/>
          <p14:tracePt t="33459" x="1987550" y="3625850"/>
          <p14:tracePt t="33483" x="1981200" y="3625850"/>
          <p14:tracePt t="33515" x="1981200" y="3632200"/>
          <p14:tracePt t="33523" x="1974850" y="3632200"/>
          <p14:tracePt t="33531" x="1968500" y="3632200"/>
          <p14:tracePt t="33539" x="1962150" y="3632200"/>
          <p14:tracePt t="33571" x="1955800" y="3632200"/>
          <p14:tracePt t="33578" x="1955800" y="3638550"/>
          <p14:tracePt t="33651" x="1949450" y="3638550"/>
          <p14:tracePt t="33659" x="1943100" y="3638550"/>
          <p14:tracePt t="33667" x="1943100" y="3632200"/>
          <p14:tracePt t="33675" x="1936750" y="3625850"/>
          <p14:tracePt t="33691" x="1936750" y="3619500"/>
          <p14:tracePt t="33706" x="1936750" y="3613150"/>
          <p14:tracePt t="33707" x="1936750" y="3606800"/>
          <p14:tracePt t="33723" x="1930400" y="3594100"/>
          <p14:tracePt t="33740" x="1930400" y="3587750"/>
          <p14:tracePt t="33756" x="1930400" y="3581400"/>
          <p14:tracePt t="33773" x="1930400" y="3568700"/>
          <p14:tracePt t="33789" x="1930400" y="3562350"/>
          <p14:tracePt t="33807" x="1930400" y="3556000"/>
          <p14:tracePt t="33822" x="1930400" y="3543300"/>
          <p14:tracePt t="33843" x="1930400" y="3536950"/>
          <p14:tracePt t="33856" x="1930400" y="3530600"/>
          <p14:tracePt t="33874" x="1936750" y="3524250"/>
          <p14:tracePt t="33889" x="1943100" y="3524250"/>
          <p14:tracePt t="33906" x="1949450" y="3511550"/>
          <p14:tracePt t="33923" x="1962150" y="3498850"/>
          <p14:tracePt t="33940" x="1974850" y="3492500"/>
          <p14:tracePt t="33971" x="1981200" y="3486150"/>
          <p14:tracePt t="33979" x="1987550" y="3486150"/>
          <p14:tracePt t="33989" x="1993900" y="3486150"/>
          <p14:tracePt t="34007" x="2012950" y="3479800"/>
          <p14:tracePt t="34023" x="2025650" y="3479800"/>
          <p14:tracePt t="34040" x="2038350" y="3479800"/>
          <p14:tracePt t="34091" x="2044700" y="3479800"/>
          <p14:tracePt t="34107" x="2051050" y="3479800"/>
          <p14:tracePt t="34114" x="2057400" y="3479800"/>
          <p14:tracePt t="34123" x="2063750" y="3479800"/>
          <p14:tracePt t="34140" x="2063750" y="3486150"/>
          <p14:tracePt t="34156" x="2070100" y="3492500"/>
          <p14:tracePt t="34174" x="2076450" y="3498850"/>
          <p14:tracePt t="34189" x="2076450" y="3505200"/>
          <p14:tracePt t="34206" x="2082800" y="3517900"/>
          <p14:tracePt t="34224" x="2082800" y="3530600"/>
          <p14:tracePt t="34241" x="2089150" y="3530600"/>
          <p14:tracePt t="34256" x="2089150" y="3543300"/>
          <p14:tracePt t="34273" x="2089150" y="3549650"/>
          <p14:tracePt t="34290" x="2089150" y="3556000"/>
          <p14:tracePt t="34308" x="2089150" y="3568700"/>
          <p14:tracePt t="34323" x="2089150" y="3575050"/>
          <p14:tracePt t="34340" x="2089150" y="3581400"/>
          <p14:tracePt t="34371" x="2089150" y="3587750"/>
          <p14:tracePt t="34410" x="2089150" y="3594100"/>
          <p14:tracePt t="34435" x="2082800" y="3594100"/>
          <p14:tracePt t="34442" x="2082800" y="3600450"/>
          <p14:tracePt t="34450" x="2082800" y="3606800"/>
          <p14:tracePt t="34475" x="2076450" y="3606800"/>
          <p14:tracePt t="34507" x="2070100" y="3613150"/>
          <p14:tracePt t="34530" x="2063750" y="3619500"/>
          <p14:tracePt t="34546" x="2057400" y="3625850"/>
          <p14:tracePt t="34564" x="2044700" y="3632200"/>
          <p14:tracePt t="34579" x="2038350" y="3632200"/>
          <p14:tracePt t="34587" x="2032000" y="3638550"/>
          <p14:tracePt t="34594" x="2025650" y="3644900"/>
          <p14:tracePt t="34610" x="2019300" y="3644900"/>
          <p14:tracePt t="34787" x="2012950" y="3644900"/>
          <p14:tracePt t="34795" x="2006600" y="3644900"/>
          <p14:tracePt t="34807" x="1993900" y="3644900"/>
          <p14:tracePt t="34823" x="1981200" y="3644900"/>
          <p14:tracePt t="34840" x="1974850" y="3644900"/>
          <p14:tracePt t="34867" x="1968500" y="3644900"/>
          <p14:tracePt t="34875" x="1962150" y="3644900"/>
          <p14:tracePt t="34890" x="1955800" y="3644900"/>
          <p14:tracePt t="34907" x="1936750" y="3644900"/>
          <p14:tracePt t="34925" x="1924050" y="3644900"/>
          <p14:tracePt t="35115" x="1917700" y="3644900"/>
          <p14:tracePt t="35123" x="1911350" y="3644900"/>
          <p14:tracePt t="35139" x="1898650" y="3644900"/>
          <p14:tracePt t="35147" x="1892300" y="3644900"/>
          <p14:tracePt t="35157" x="1879600" y="3644900"/>
          <p14:tracePt t="35174" x="1860550" y="3644900"/>
          <p14:tracePt t="35192" x="1835150" y="3644900"/>
          <p14:tracePt t="35208" x="1803400" y="3644900"/>
          <p14:tracePt t="35224" x="1784350" y="3644900"/>
          <p14:tracePt t="35241" x="1778000" y="3638550"/>
          <p14:tracePt t="35259" x="1758950" y="3632200"/>
          <p14:tracePt t="35274" x="1746250" y="3632200"/>
          <p14:tracePt t="35291" x="1720850" y="3625850"/>
          <p14:tracePt t="35307" x="1714500" y="3625850"/>
          <p14:tracePt t="35325" x="1708150" y="3619500"/>
          <p14:tracePt t="35347" x="1695450" y="3600450"/>
          <p14:tracePt t="35357" x="1695450" y="3587750"/>
          <p14:tracePt t="35374" x="1682750" y="3556000"/>
          <p14:tracePt t="35392" x="1682750" y="3543300"/>
          <p14:tracePt t="35408" x="1682750" y="3524250"/>
          <p14:tracePt t="35424" x="1682750" y="3517900"/>
          <p14:tracePt t="35441" x="1682750" y="3511550"/>
          <p14:tracePt t="35459" x="1739900" y="3479800"/>
          <p14:tracePt t="35474" x="1778000" y="3467100"/>
          <p14:tracePt t="35475" x="1835150" y="3460750"/>
          <p14:tracePt t="35491" x="1930400" y="3460750"/>
          <p14:tracePt t="35508" x="2012950" y="3441700"/>
          <p14:tracePt t="35525" x="2057400" y="3441700"/>
          <p14:tracePt t="35541" x="2070100" y="3441700"/>
          <p14:tracePt t="35571" x="2076450" y="3441700"/>
          <p14:tracePt t="35579" x="2076450" y="3448050"/>
          <p14:tracePt t="35592" x="2082800" y="3454400"/>
          <p14:tracePt t="35608" x="2089150" y="3460750"/>
          <p14:tracePt t="35624" x="2089150" y="3467100"/>
          <p14:tracePt t="35641" x="2089150" y="3479800"/>
          <p14:tracePt t="35659" x="2095500" y="3511550"/>
          <p14:tracePt t="35674" x="2095500" y="3524250"/>
          <p14:tracePt t="35691" x="2095500" y="3543300"/>
          <p14:tracePt t="35708" x="2095500" y="3556000"/>
          <p14:tracePt t="35726" x="2095500" y="3562350"/>
          <p14:tracePt t="35741" x="2095500" y="3568700"/>
          <p14:tracePt t="35758" x="2095500" y="3575050"/>
          <p14:tracePt t="35774" x="2089150" y="3581400"/>
          <p14:tracePt t="35792" x="2082800" y="3587750"/>
          <p14:tracePt t="35808" x="2057400" y="3594100"/>
          <p14:tracePt t="35825" x="2038350" y="3606800"/>
          <p14:tracePt t="35841" x="2000250" y="3613150"/>
          <p14:tracePt t="35859" x="1949450" y="3632200"/>
          <p14:tracePt t="35875" x="1911350" y="3632200"/>
          <p14:tracePt t="35891" x="1892300" y="3632200"/>
          <p14:tracePt t="35908" x="1879600" y="3638550"/>
          <p14:tracePt t="35925" x="1860550" y="3638550"/>
          <p14:tracePt t="35941" x="1835150" y="3644900"/>
          <p14:tracePt t="35958" x="1803400" y="3644900"/>
          <p14:tracePt t="35975" x="1778000" y="3651250"/>
          <p14:tracePt t="35992" x="1765300" y="3651250"/>
          <p14:tracePt t="36008" x="1752600" y="3651250"/>
          <p14:tracePt t="36025" x="1733550" y="3651250"/>
          <p14:tracePt t="36041" x="1720850" y="3651250"/>
          <p14:tracePt t="36059" x="1695450" y="3651250"/>
          <p14:tracePt t="36075" x="1670050" y="3651250"/>
          <p14:tracePt t="36091" x="1638300" y="3651250"/>
          <p14:tracePt t="36109" x="1600200" y="3657600"/>
          <p14:tracePt t="36126" x="1549400" y="3657600"/>
          <p14:tracePt t="36141" x="1498600" y="3657600"/>
          <p14:tracePt t="36158" x="1454150" y="3657600"/>
          <p14:tracePt t="36175" x="1422400" y="3657600"/>
          <p14:tracePt t="36192" x="1397000" y="3663950"/>
          <p14:tracePt t="36208" x="1352550" y="3670300"/>
          <p14:tracePt t="36225" x="1289050" y="3670300"/>
          <p14:tracePt t="36242" x="1212850" y="3670300"/>
          <p14:tracePt t="36259" x="1111250" y="3670300"/>
          <p14:tracePt t="36275" x="1092200" y="3670300"/>
          <p14:tracePt t="36331" x="1085850" y="3670300"/>
          <p14:tracePt t="36339" x="1079500" y="3670300"/>
          <p14:tracePt t="36347" x="1073150" y="3670300"/>
          <p14:tracePt t="36358" x="1054100" y="3670300"/>
          <p14:tracePt t="36375" x="1035050" y="3676650"/>
          <p14:tracePt t="36392" x="1028700" y="3676650"/>
          <p14:tracePt t="36409" x="1022350" y="3676650"/>
          <p14:tracePt t="36427" x="1009650" y="3676650"/>
          <p14:tracePt t="36442" x="996950" y="3676650"/>
          <p14:tracePt t="36458" x="920750" y="3676650"/>
          <p14:tracePt t="36476" x="895350" y="3676650"/>
          <p14:tracePt t="36492" x="882650" y="3676650"/>
          <p14:tracePt t="36596" x="914400" y="3676650"/>
          <p14:tracePt t="36603" x="952500" y="3676650"/>
          <p14:tracePt t="36611" x="1009650" y="3676650"/>
          <p14:tracePt t="36625" x="1079500" y="3676650"/>
          <p14:tracePt t="36643" x="1231900" y="3676650"/>
          <p14:tracePt t="36643" x="1295400" y="3676650"/>
          <p14:tracePt t="36659" x="1422400" y="3676650"/>
          <p14:tracePt t="36676" x="1479550" y="3676650"/>
          <p14:tracePt t="36692" x="1485900" y="3676650"/>
          <p14:tracePt t="36964" x="1511300" y="3676650"/>
          <p14:tracePt t="36971" x="1549400" y="3676650"/>
          <p14:tracePt t="36979" x="1657350" y="3676650"/>
          <p14:tracePt t="36992" x="1841500" y="3676650"/>
          <p14:tracePt t="37009" x="2482850" y="3676650"/>
          <p14:tracePt t="37026" x="3340100" y="3676650"/>
          <p14:tracePt t="37043" x="4648200" y="3676650"/>
          <p14:tracePt t="37060" x="5505450" y="3676650"/>
          <p14:tracePt t="37076" x="6235700" y="3676650"/>
          <p14:tracePt t="37092" x="6934200" y="3676650"/>
          <p14:tracePt t="37110" x="7499350" y="3676650"/>
          <p14:tracePt t="37126" x="7854950" y="3676650"/>
          <p14:tracePt t="37142" x="7975600" y="3676650"/>
          <p14:tracePt t="37159" x="7994650" y="3676650"/>
          <p14:tracePt t="37371" x="7981950" y="3676650"/>
          <p14:tracePt t="37379" x="7962900" y="3676650"/>
          <p14:tracePt t="37387" x="7937500" y="3676650"/>
          <p14:tracePt t="37395" x="7912100" y="3676650"/>
          <p14:tracePt t="37410" x="7886700" y="3676650"/>
          <p14:tracePt t="37426" x="7816850" y="3670300"/>
          <p14:tracePt t="37444" x="7734300" y="3657600"/>
          <p14:tracePt t="37459" x="7696200" y="3657600"/>
          <p14:tracePt t="37476" x="7664450" y="3651250"/>
          <p14:tracePt t="37493" x="7632700" y="3644900"/>
          <p14:tracePt t="37510" x="7562850" y="3638550"/>
          <p14:tracePt t="37526" x="7467600" y="3632200"/>
          <p14:tracePt t="37543" x="7391400" y="3632200"/>
          <p14:tracePt t="37559" x="7353300" y="3632200"/>
          <p14:tracePt t="37577" x="7346950" y="3632200"/>
          <p14:tracePt t="37593" x="7340600" y="3632200"/>
          <p14:tracePt t="37644" x="7334250" y="3632200"/>
          <p14:tracePt t="38700" x="7346950" y="3632200"/>
          <p14:tracePt t="38707" x="7366000" y="3625850"/>
          <p14:tracePt t="38715" x="7372350" y="3619500"/>
          <p14:tracePt t="38727" x="7385050" y="3619500"/>
          <p14:tracePt t="38744" x="7397750" y="3613150"/>
          <p14:tracePt t="38760" x="7404100" y="3613150"/>
          <p14:tracePt t="38778" x="7416800" y="3613150"/>
          <p14:tracePt t="38794" x="7435850" y="3613150"/>
          <p14:tracePt t="38810" x="7473950" y="3613150"/>
          <p14:tracePt t="38827" x="7518400" y="3613150"/>
          <p14:tracePt t="38845" x="7543800" y="3606800"/>
          <p14:tracePt t="38885" x="7550150" y="3606800"/>
          <p14:tracePt t="38907" x="7569200" y="3606800"/>
          <p14:tracePt t="38916" x="7594600" y="3606800"/>
          <p14:tracePt t="38928" x="7626350" y="3606800"/>
          <p14:tracePt t="38944" x="7696200" y="3606800"/>
          <p14:tracePt t="38961" x="7740650" y="3606800"/>
          <p14:tracePt t="38978" x="7753350" y="3606800"/>
          <p14:tracePt t="38995" x="7759700" y="3606800"/>
          <p14:tracePt t="39019" x="7766050" y="3606800"/>
          <p14:tracePt t="39028" x="7785100" y="3606800"/>
          <p14:tracePt t="39044" x="7842250" y="3606800"/>
          <p14:tracePt t="39062" x="7918450" y="3606800"/>
          <p14:tracePt t="39078" x="7962900" y="3606800"/>
          <p14:tracePt t="39094" x="7975600" y="3606800"/>
          <p14:tracePt t="39172" x="7981950" y="3606800"/>
          <p14:tracePt t="39179" x="7988300" y="3606800"/>
          <p14:tracePt t="39187" x="7994650" y="3606800"/>
          <p14:tracePt t="39196" x="8013700" y="3606800"/>
          <p14:tracePt t="39211" x="8032750" y="3606800"/>
          <p14:tracePt t="39228" x="8039100" y="3606800"/>
          <p14:tracePt t="39246" x="8070850" y="3606800"/>
          <p14:tracePt t="39261" x="8128000" y="3606800"/>
          <p14:tracePt t="39278" x="8223250" y="3606800"/>
          <p14:tracePt t="39294" x="8293100" y="3606800"/>
          <p14:tracePt t="39312" x="8318500" y="3606800"/>
          <p14:tracePt t="39739" x="8305800" y="3606800"/>
          <p14:tracePt t="39747" x="8280400" y="3606800"/>
          <p14:tracePt t="39755" x="8255000" y="3606800"/>
          <p14:tracePt t="39763" x="8216900" y="3606800"/>
          <p14:tracePt t="39778" x="8178800" y="3606800"/>
          <p14:tracePt t="39795" x="8045450" y="3606800"/>
          <p14:tracePt t="39812" x="7969250" y="3606800"/>
          <p14:tracePt t="39828" x="7918450" y="3606800"/>
          <p14:tracePt t="39845" x="7848600" y="3606800"/>
          <p14:tracePt t="39862" x="7778750" y="3606800"/>
          <p14:tracePt t="39879" x="7702550" y="3606800"/>
          <p14:tracePt t="39895" x="7632700" y="3606800"/>
          <p14:tracePt t="39912" x="7575550" y="3606800"/>
          <p14:tracePt t="39928" x="7537450" y="3606800"/>
          <p14:tracePt t="39946" x="7518400" y="3606800"/>
          <p14:tracePt t="39962" x="7473950" y="3606800"/>
          <p14:tracePt t="39978" x="7404100" y="3594100"/>
          <p14:tracePt t="39996" x="7264400" y="3594100"/>
          <p14:tracePt t="40013" x="7188200" y="3575050"/>
          <p14:tracePt t="40028" x="7181850" y="3575050"/>
          <p14:tracePt t="40075" x="7181850" y="3568700"/>
          <p14:tracePt t="40083" x="7175500" y="3568700"/>
          <p14:tracePt t="40096" x="7175500" y="3562350"/>
          <p14:tracePt t="40112" x="7175500" y="3543300"/>
          <p14:tracePt t="40129" x="7175500" y="3524250"/>
          <p14:tracePt t="40145" x="7175500" y="3498850"/>
          <p14:tracePt t="40163" x="7181850" y="3473450"/>
          <p14:tracePt t="40163" x="7188200" y="3460750"/>
          <p14:tracePt t="40179" x="7200900" y="3441700"/>
          <p14:tracePt t="40195" x="7213600" y="3429000"/>
          <p14:tracePt t="40212" x="7219950" y="3422650"/>
          <p14:tracePt t="40230" x="7245350" y="3416300"/>
          <p14:tracePt t="40245" x="7315200" y="3409950"/>
          <p14:tracePt t="40262" x="7429500" y="3403600"/>
          <p14:tracePt t="40279" x="7537450" y="3390900"/>
          <p14:tracePt t="40296" x="7639050" y="3384550"/>
          <p14:tracePt t="40312" x="7734300" y="3384550"/>
          <p14:tracePt t="40329" x="7829550" y="3384550"/>
          <p14:tracePt t="40346" x="7931150" y="3384550"/>
          <p14:tracePt t="40364" x="8140700" y="3384550"/>
          <p14:tracePt t="40379" x="8197850" y="3384550"/>
          <p14:tracePt t="40396" x="8299450" y="3384550"/>
          <p14:tracePt t="40412" x="8343900" y="3384550"/>
          <p14:tracePt t="40430" x="8388350" y="3384550"/>
          <p14:tracePt t="40446" x="8445500" y="3384550"/>
          <p14:tracePt t="40462" x="8489950" y="3390900"/>
          <p14:tracePt t="40479" x="8496300" y="3390900"/>
          <p14:tracePt t="40587" x="8496300" y="3397250"/>
          <p14:tracePt t="40595" x="8496300" y="3403600"/>
          <p14:tracePt t="40603" x="8496300" y="3409950"/>
          <p14:tracePt t="40612" x="8496300" y="3416300"/>
          <p14:tracePt t="40629" x="8496300" y="3422650"/>
          <p14:tracePt t="40646" x="8496300" y="3435350"/>
          <p14:tracePt t="40663" x="8496300" y="3448050"/>
          <p14:tracePt t="40679" x="8483600" y="3467100"/>
          <p14:tracePt t="40696" x="8477250" y="3492500"/>
          <p14:tracePt t="40712" x="8470900" y="3498850"/>
          <p14:tracePt t="40730" x="8464550" y="3505200"/>
          <p14:tracePt t="40748" x="8458200" y="3511550"/>
          <p14:tracePt t="40765" x="8451850" y="3517900"/>
          <p14:tracePt t="40779" x="8445500" y="3524250"/>
          <p14:tracePt t="40797" x="8432800" y="3530600"/>
          <p14:tracePt t="40812" x="8413750" y="3543300"/>
          <p14:tracePt t="40829" x="8375650" y="3543300"/>
          <p14:tracePt t="40846" x="8324850" y="3562350"/>
          <p14:tracePt t="40864" x="8286750" y="3568700"/>
          <p14:tracePt t="40879" x="8242300" y="3568700"/>
          <p14:tracePt t="40896" x="8210550" y="3568700"/>
          <p14:tracePt t="40913" x="8178800" y="3568700"/>
          <p14:tracePt t="40930" x="8140700" y="3568700"/>
          <p14:tracePt t="40946" x="8102600" y="3568700"/>
          <p14:tracePt t="40963" x="8058150" y="3568700"/>
          <p14:tracePt t="40980" x="8001000" y="3568700"/>
          <p14:tracePt t="40997" x="7975600" y="3568700"/>
          <p14:tracePt t="41013" x="7943850" y="3568700"/>
          <p14:tracePt t="41029" x="7912100" y="3568700"/>
          <p14:tracePt t="41046" x="7874000" y="3568700"/>
          <p14:tracePt t="41064" x="7816850" y="3568700"/>
          <p14:tracePt t="41079" x="7753350" y="3568700"/>
          <p14:tracePt t="41096" x="7696200" y="3568700"/>
          <p14:tracePt t="41113" x="7651750" y="3568700"/>
          <p14:tracePt t="41131" x="7626350" y="3568700"/>
          <p14:tracePt t="41131" x="7620000" y="3568700"/>
          <p14:tracePt t="41146" x="7613650" y="3568700"/>
          <p14:tracePt t="41163" x="7607300" y="3568700"/>
          <p14:tracePt t="41180" x="7575550" y="3568700"/>
          <p14:tracePt t="41197" x="7531100" y="3568700"/>
          <p14:tracePt t="41213" x="7454900" y="3562350"/>
          <p14:tracePt t="41230" x="7423150" y="3556000"/>
          <p14:tracePt t="41284" x="7416800" y="3556000"/>
          <p14:tracePt t="41291" x="7416800" y="3549650"/>
          <p14:tracePt t="41324" x="7410450" y="3543300"/>
          <p14:tracePt t="41340" x="7410450" y="3530600"/>
          <p14:tracePt t="41348" x="7410450" y="3524250"/>
          <p14:tracePt t="41356" x="7416800" y="3505200"/>
          <p14:tracePt t="41364" x="7423150" y="3498850"/>
          <p14:tracePt t="41380" x="7467600" y="3454400"/>
          <p14:tracePt t="41396" x="7537450" y="3429000"/>
          <p14:tracePt t="41413" x="7651750" y="3403600"/>
          <p14:tracePt t="41431" x="7874000" y="3397250"/>
          <p14:tracePt t="41446" x="8216900" y="3397250"/>
          <p14:tracePt t="41463" x="8623300" y="3397250"/>
          <p14:tracePt t="41480" x="8832850" y="3409950"/>
          <p14:tracePt t="41498" x="8915400" y="3422650"/>
          <p14:tracePt t="41513" x="8921750" y="3422650"/>
          <p14:tracePt t="41530" x="8921750" y="3429000"/>
          <p14:tracePt t="41547" x="8921750" y="3441700"/>
          <p14:tracePt t="41547" x="8921750" y="3448050"/>
          <p14:tracePt t="41572" x="8921750" y="3454400"/>
          <p14:tracePt t="41580" x="8921750" y="3460750"/>
          <p14:tracePt t="41604" x="8915400" y="3467100"/>
          <p14:tracePt t="41613" x="8909050" y="3467100"/>
          <p14:tracePt t="41652" x="8909050" y="3473450"/>
          <p14:tracePt t="41684" x="8902700" y="3473450"/>
          <p14:tracePt t="41692" x="8896350" y="3473450"/>
          <p14:tracePt t="41699" x="8890000" y="3479800"/>
          <p14:tracePt t="41713" x="8883650" y="3479800"/>
          <p14:tracePt t="41730" x="8864600" y="3486150"/>
          <p14:tracePt t="41747" x="8826500" y="3498850"/>
          <p14:tracePt t="41765" x="8820150" y="3498850"/>
          <p14:tracePt t="41780" x="8801100" y="3498850"/>
          <p14:tracePt t="41797" x="8782050" y="3498850"/>
          <p14:tracePt t="41813" x="8750300" y="3498850"/>
          <p14:tracePt t="41831" x="8705850" y="3498850"/>
          <p14:tracePt t="41847" x="8604250" y="3498850"/>
          <p14:tracePt t="41864" x="8477250" y="3498850"/>
          <p14:tracePt t="41880" x="8293100" y="3498850"/>
          <p14:tracePt t="41898" x="8108950" y="3498850"/>
          <p14:tracePt t="41914" x="7880350" y="3511550"/>
          <p14:tracePt t="41930" x="7639050" y="3511550"/>
          <p14:tracePt t="41931" x="7493000" y="3517900"/>
          <p14:tracePt t="41947" x="7181850" y="3517900"/>
          <p14:tracePt t="41964" x="6756400" y="3517900"/>
          <p14:tracePt t="41980" x="6305550" y="3517900"/>
          <p14:tracePt t="41997" x="5854700" y="3517900"/>
          <p14:tracePt t="42014" x="5454650" y="3543300"/>
          <p14:tracePt t="42031" x="5168900" y="3587750"/>
          <p14:tracePt t="42047" x="4953000" y="3613150"/>
          <p14:tracePt t="42064" x="4768850" y="3632200"/>
          <p14:tracePt t="42080" x="4572000" y="3657600"/>
          <p14:tracePt t="42098" x="4400550" y="3676650"/>
          <p14:tracePt t="42114" x="4235450" y="3708400"/>
          <p14:tracePt t="42130" x="4127500" y="3721100"/>
          <p14:tracePt t="42147" x="4006850" y="3752850"/>
          <p14:tracePt t="42165" x="3930650" y="3771900"/>
          <p14:tracePt t="42181" x="3841750" y="3803650"/>
          <p14:tracePt t="42197" x="3721100" y="3835400"/>
          <p14:tracePt t="42214" x="3594100" y="3873500"/>
          <p14:tracePt t="42231" x="3486150" y="3917950"/>
          <p14:tracePt t="42247" x="3397250" y="3943350"/>
          <p14:tracePt t="42264" x="3333750" y="3968750"/>
          <p14:tracePt t="42281" x="3289300" y="3987800"/>
          <p14:tracePt t="42298" x="3232150" y="4000500"/>
          <p14:tracePt t="42299" x="3181350" y="4006850"/>
          <p14:tracePt t="42314" x="3124200" y="4013200"/>
          <p14:tracePt t="42331" x="2990850" y="4044950"/>
          <p14:tracePt t="42332" x="2921000" y="4051300"/>
          <p14:tracePt t="42347" x="2787650" y="4076700"/>
          <p14:tracePt t="42365" x="2686050" y="4102100"/>
          <p14:tracePt t="42380" x="2628900" y="4108450"/>
          <p14:tracePt t="42397" x="2546350" y="4121150"/>
          <p14:tracePt t="42414" x="2476500" y="4127500"/>
          <p14:tracePt t="42432" x="2368550" y="4133850"/>
          <p14:tracePt t="42448" x="2273300" y="4146550"/>
          <p14:tracePt t="42464" x="2216150" y="4159250"/>
          <p14:tracePt t="42481" x="2197100" y="4159250"/>
          <p14:tracePt t="42524" x="2184400" y="4159250"/>
          <p14:tracePt t="42532" x="2178050" y="4159250"/>
          <p14:tracePt t="42540" x="2171700" y="4159250"/>
          <p14:tracePt t="42547" x="2165350" y="4159250"/>
          <p14:tracePt t="42565" x="2159000" y="4159250"/>
          <p14:tracePt t="42628" x="2139950" y="4171950"/>
          <p14:tracePt t="42636" x="2127250" y="4184650"/>
          <p14:tracePt t="42649" x="2120900" y="4184650"/>
          <p14:tracePt t="42940" x="2146300" y="4178300"/>
          <p14:tracePt t="42973" x="2139950" y="4171950"/>
          <p14:tracePt t="42980" x="2114550" y="4165600"/>
          <p14:tracePt t="42988" x="2082800" y="4165600"/>
          <p14:tracePt t="42998" x="2038350" y="4152900"/>
          <p14:tracePt t="43016" x="1936750" y="4140200"/>
          <p14:tracePt t="43031" x="1822450" y="4127500"/>
          <p14:tracePt t="43048" x="1701800" y="4108450"/>
          <p14:tracePt t="43065" x="1574800" y="4089400"/>
          <p14:tracePt t="43082" x="1447800" y="4070350"/>
          <p14:tracePt t="43098" x="1346200" y="4057650"/>
          <p14:tracePt t="43099" x="1289050" y="4051300"/>
          <p14:tracePt t="43115" x="1250950" y="4038600"/>
          <p14:tracePt t="43132" x="1181100" y="4032250"/>
          <p14:tracePt t="43149" x="1149350" y="4025900"/>
          <p14:tracePt t="43165" x="1136650" y="4025900"/>
          <p14:tracePt t="43182" x="1117600" y="4013200"/>
          <p14:tracePt t="43198" x="1092200" y="4006850"/>
          <p14:tracePt t="43216" x="1060450" y="4000500"/>
          <p14:tracePt t="43231" x="1028700" y="3994150"/>
          <p14:tracePt t="43248" x="996950" y="3987800"/>
          <p14:tracePt t="43372" x="990600" y="3987800"/>
          <p14:tracePt t="43380" x="996950" y="3975100"/>
          <p14:tracePt t="43388" x="1035050" y="3975100"/>
          <p14:tracePt t="43398" x="1073150" y="3975100"/>
          <p14:tracePt t="43415" x="1162050" y="3956050"/>
          <p14:tracePt t="43432" x="1276350" y="3949700"/>
          <p14:tracePt t="43449" x="1397000" y="3949700"/>
          <p14:tracePt t="43465" x="1504950" y="3949700"/>
          <p14:tracePt t="43482" x="1581150" y="3949700"/>
          <p14:tracePt t="43498" x="1651000" y="3949700"/>
          <p14:tracePt t="43515" x="1701800" y="3949700"/>
          <p14:tracePt t="43532" x="1714500" y="3949700"/>
          <p14:tracePt t="43549" x="1727200" y="3949700"/>
          <p14:tracePt t="43565" x="1733550" y="3949700"/>
          <p14:tracePt t="43583" x="1746250" y="3949700"/>
          <p14:tracePt t="43652" x="1752600" y="3949700"/>
          <p14:tracePt t="43660" x="1758950" y="3949700"/>
          <p14:tracePt t="43667" x="1765300" y="3949700"/>
          <p14:tracePt t="43682" x="1790700" y="3949700"/>
          <p14:tracePt t="43699" x="1803400" y="3949700"/>
          <p14:tracePt t="43732" x="1809750" y="3949700"/>
          <p14:tracePt t="43756" x="1816100" y="3949700"/>
          <p14:tracePt t="43820" x="1803400" y="3949700"/>
          <p14:tracePt t="43844" x="1797050" y="3949700"/>
          <p14:tracePt t="43868" x="1790700" y="3956050"/>
          <p14:tracePt t="44124" x="1797050" y="3956050"/>
          <p14:tracePt t="44132" x="1803400" y="3956050"/>
          <p14:tracePt t="44140" x="1816100" y="3956050"/>
          <p14:tracePt t="44149" x="1835150" y="3956050"/>
          <p14:tracePt t="44166" x="1860550" y="3956050"/>
          <p14:tracePt t="44182" x="1885950" y="3956050"/>
          <p14:tracePt t="44324" x="1892300" y="3956050"/>
          <p14:tracePt t="44332" x="1898650" y="3956050"/>
          <p14:tracePt t="44340" x="1911350" y="3956050"/>
          <p14:tracePt t="44349" x="1936750" y="3949700"/>
          <p14:tracePt t="44366" x="1974850" y="3949700"/>
          <p14:tracePt t="44383" x="1993900" y="3943350"/>
          <p14:tracePt t="44484" x="2000250" y="3943350"/>
          <p14:tracePt t="44493" x="2006600" y="3943350"/>
          <p14:tracePt t="44500" x="2012950" y="3943350"/>
          <p14:tracePt t="44516" x="2032000" y="3937000"/>
          <p14:tracePt t="44533" x="2038350" y="3937000"/>
          <p14:tracePt t="44549" x="2044700" y="3930650"/>
          <p14:tracePt t="44780" x="2051050" y="3930650"/>
          <p14:tracePt t="44932" x="2063750" y="3930650"/>
          <p14:tracePt t="44940" x="2076450" y="3930650"/>
          <p14:tracePt t="44950" x="2101850" y="3930650"/>
          <p14:tracePt t="44966" x="2165350" y="3930650"/>
          <p14:tracePt t="44983" x="2216150" y="3930650"/>
          <p14:tracePt t="45000" x="2228850" y="3930650"/>
          <p14:tracePt t="45016" x="2235200" y="3930650"/>
          <p14:tracePt t="45084" x="2241550" y="3930650"/>
          <p14:tracePt t="45092" x="2260600" y="3930650"/>
          <p14:tracePt t="45100" x="2286000" y="3930650"/>
          <p14:tracePt t="45117" x="2324100" y="3930650"/>
          <p14:tracePt t="45133" x="2343150" y="3930650"/>
          <p14:tracePt t="45150" x="2362200" y="3930650"/>
          <p14:tracePt t="45167" x="2387600" y="3930650"/>
          <p14:tracePt t="45183" x="2413000" y="3930650"/>
          <p14:tracePt t="45200" x="2438400" y="3930650"/>
          <p14:tracePt t="45217" x="2457450" y="3930650"/>
          <p14:tracePt t="45234" x="2470150" y="3930650"/>
          <p14:tracePt t="45250" x="2482850" y="3930650"/>
          <p14:tracePt t="45267" x="2501900" y="3937000"/>
          <p14:tracePt t="45284" x="2603500" y="3937000"/>
          <p14:tracePt t="45301" x="2673350" y="3949700"/>
          <p14:tracePt t="45317" x="2724150" y="3949700"/>
          <p14:tracePt t="45333" x="2743200" y="3949700"/>
          <p14:tracePt t="45397" x="2749550" y="3949700"/>
          <p14:tracePt t="45404" x="2768600" y="3956050"/>
          <p14:tracePt t="45417" x="2800350" y="3956050"/>
          <p14:tracePt t="45434" x="2901950" y="3962400"/>
          <p14:tracePt t="45450" x="2990850" y="3975100"/>
          <p14:tracePt t="45468" x="3009900" y="3975100"/>
          <p14:tracePt t="45516" x="2997200" y="3975100"/>
          <p14:tracePt t="45524" x="2990850" y="3975100"/>
          <p14:tracePt t="45535" x="2984500" y="3975100"/>
          <p14:tracePt t="45550" x="2978150" y="3975100"/>
          <p14:tracePt t="45568" x="2971800" y="3975100"/>
          <p14:tracePt t="45636" x="2965450" y="3975100"/>
          <p14:tracePt t="46748" x="2959100" y="3975100"/>
          <p14:tracePt t="46756" x="2946400" y="3975100"/>
          <p14:tracePt t="46768" x="2927350" y="3975100"/>
          <p14:tracePt t="46785" x="2857500" y="3975100"/>
          <p14:tracePt t="46802" x="2762250" y="3975100"/>
          <p14:tracePt t="46819" x="2667000" y="3975100"/>
          <p14:tracePt t="46820" x="2616200" y="3975100"/>
          <p14:tracePt t="46835" x="2590800" y="3975100"/>
          <p14:tracePt t="46851" x="2540000" y="3975100"/>
          <p14:tracePt t="46852" x="2514600" y="3975100"/>
          <p14:tracePt t="46868" x="2470150" y="3975100"/>
          <p14:tracePt t="46886" x="2406650" y="3975100"/>
          <p14:tracePt t="46902" x="2324100" y="3975100"/>
          <p14:tracePt t="46918" x="2247900" y="3975100"/>
          <p14:tracePt t="46935" x="2203450" y="3975100"/>
          <p14:tracePt t="46953" x="2165350" y="3975100"/>
          <p14:tracePt t="46968" x="2146300" y="3975100"/>
          <p14:tracePt t="46985" x="2133600" y="3975100"/>
          <p14:tracePt t="47002" x="2114550" y="3975100"/>
          <p14:tracePt t="47019" x="2063750" y="3975100"/>
          <p14:tracePt t="47020" x="2038350" y="3975100"/>
          <p14:tracePt t="47035" x="1993900" y="3975100"/>
          <p14:tracePt t="47052" x="1930400" y="3975100"/>
          <p14:tracePt t="47069" x="1924050" y="3975100"/>
          <p14:tracePt t="47117" x="1917700" y="3975100"/>
          <p14:tracePt t="47132" x="1911350" y="3975100"/>
          <p14:tracePt t="47148" x="1898650" y="3975100"/>
          <p14:tracePt t="47181" x="1892300" y="3975100"/>
          <p14:tracePt t="47228" x="1885950" y="3975100"/>
          <p14:tracePt t="47237" x="1879600" y="3975100"/>
          <p14:tracePt t="47252" x="1873250" y="3975100"/>
          <p14:tracePt t="47260" x="1866900" y="3975100"/>
          <p14:tracePt t="47269" x="1860550" y="3975100"/>
          <p14:tracePt t="47285" x="1854200" y="3975100"/>
          <p14:tracePt t="47303" x="1841500" y="3975100"/>
          <p14:tracePt t="47319" x="1828800" y="3975100"/>
          <p14:tracePt t="47335" x="1809750" y="3975100"/>
          <p14:tracePt t="47352" x="1797050" y="3975100"/>
          <p14:tracePt t="47370" x="1790700" y="3975100"/>
          <p14:tracePt t="47836" x="1797050" y="3975100"/>
          <p14:tracePt t="47852" x="1803400" y="3975100"/>
          <p14:tracePt t="47861" x="1809750" y="3975100"/>
          <p14:tracePt t="47876" x="1822450" y="3975100"/>
          <p14:tracePt t="47886" x="1828800" y="3975100"/>
          <p14:tracePt t="47902" x="1841500" y="3968750"/>
          <p14:tracePt t="47920" x="1847850" y="3968750"/>
          <p14:tracePt t="47936" x="1854200" y="3962400"/>
          <p14:tracePt t="47973" x="1860550" y="3962400"/>
          <p14:tracePt t="47996" x="1873250" y="3962400"/>
          <p14:tracePt t="48012" x="1885950" y="3962400"/>
          <p14:tracePt t="48021" x="1885950" y="3956050"/>
          <p14:tracePt t="48133" x="1892300" y="3956050"/>
          <p14:tracePt t="48156" x="1898650" y="3956050"/>
          <p14:tracePt t="48172" x="1905000" y="3956050"/>
          <p14:tracePt t="48557" x="1924050" y="3949700"/>
          <p14:tracePt t="48564" x="1955800" y="3949700"/>
          <p14:tracePt t="48572" x="2006600" y="3949700"/>
          <p14:tracePt t="48586" x="2057400" y="3949700"/>
          <p14:tracePt t="48603" x="2178050" y="3949700"/>
          <p14:tracePt t="48605" x="2235200" y="3949700"/>
          <p14:tracePt t="48620" x="2279650" y="3949700"/>
          <p14:tracePt t="48638" x="2298700" y="3949700"/>
          <p14:tracePt t="48829" x="2330450" y="3949700"/>
          <p14:tracePt t="48836" x="2406650" y="3949700"/>
          <p14:tracePt t="48845" x="2489200" y="3949700"/>
          <p14:tracePt t="48853" x="2571750" y="3949700"/>
          <p14:tracePt t="48870" x="2686050" y="3949700"/>
          <p14:tracePt t="48887" x="2698750" y="3949700"/>
          <p14:tracePt t="49221" x="2705100" y="3949700"/>
          <p14:tracePt t="49237" x="2698750" y="3949700"/>
          <p14:tracePt t="49245" x="2667000" y="3956050"/>
          <p14:tracePt t="49254" x="2635250" y="3962400"/>
          <p14:tracePt t="49270" x="2540000" y="3975100"/>
          <p14:tracePt t="49287" x="2406650" y="3981450"/>
          <p14:tracePt t="49305" x="2273300" y="3987800"/>
          <p14:tracePt t="49320" x="2171700" y="3987800"/>
          <p14:tracePt t="49338" x="2101850" y="3994150"/>
          <p14:tracePt t="49354" x="2070100" y="4000500"/>
          <p14:tracePt t="49372" x="2044700" y="4000500"/>
          <p14:tracePt t="49372" x="2032000" y="4000500"/>
          <p14:tracePt t="49387" x="2012950" y="4006850"/>
          <p14:tracePt t="49404" x="1943100" y="4013200"/>
          <p14:tracePt t="49421" x="1885950" y="4019550"/>
          <p14:tracePt t="49438" x="1854200" y="4025900"/>
          <p14:tracePt t="49454" x="1847850" y="4025900"/>
          <p14:tracePt t="49501" x="1841500" y="4025900"/>
          <p14:tracePt t="49565" x="1835150" y="4032250"/>
          <p14:tracePt t="49637" x="1828800" y="4032250"/>
          <p14:tracePt t="49653" x="1822450" y="4032250"/>
          <p14:tracePt t="49661" x="1809750" y="4032250"/>
          <p14:tracePt t="49677" x="1797050" y="4032250"/>
          <p14:tracePt t="49693" x="1790700" y="4032250"/>
          <p14:tracePt t="49757" x="1784350" y="4032250"/>
          <p14:tracePt t="49773" x="1778000" y="4025900"/>
          <p14:tracePt t="49789" x="1778000" y="4019550"/>
          <p14:tracePt t="49797" x="1778000" y="4013200"/>
          <p14:tracePt t="49878" x="1771650" y="4013200"/>
          <p14:tracePt t="49884" x="1765300" y="4006850"/>
          <p14:tracePt t="49892" x="1746250" y="4000500"/>
          <p14:tracePt t="49904" x="1733550" y="3994150"/>
          <p14:tracePt t="49921" x="1701800" y="3994150"/>
          <p14:tracePt t="49938" x="1682750" y="3987800"/>
          <p14:tracePt t="49955" x="1663700" y="3981450"/>
          <p14:tracePt t="49997" x="1657350" y="3981450"/>
          <p14:tracePt t="50013" x="1657350" y="3975100"/>
          <p14:tracePt t="50021" x="1657350" y="3968750"/>
          <p14:tracePt t="50029" x="1651000" y="3962400"/>
          <p14:tracePt t="50038" x="1651000" y="3956050"/>
          <p14:tracePt t="50055" x="1651000" y="3937000"/>
          <p14:tracePt t="50072" x="1651000" y="3911600"/>
          <p14:tracePt t="50089" x="1651000" y="3873500"/>
          <p14:tracePt t="50105" x="1651000" y="3854450"/>
          <p14:tracePt t="50122" x="1651000" y="3841750"/>
          <p14:tracePt t="50138" x="1651000" y="3829050"/>
          <p14:tracePt t="50156" x="1651000" y="3816350"/>
          <p14:tracePt t="50171" x="1651000" y="3803650"/>
          <p14:tracePt t="50188" x="1651000" y="3790950"/>
          <p14:tracePt t="50189" x="1651000" y="3784600"/>
          <p14:tracePt t="50205" x="1670050" y="3778250"/>
          <p14:tracePt t="50222" x="1689100" y="3765550"/>
          <p14:tracePt t="50238" x="1708150" y="3765550"/>
          <p14:tracePt t="50255" x="1714500" y="3765550"/>
          <p14:tracePt t="50277" x="1720850" y="3765550"/>
          <p14:tracePt t="50292" x="1727200" y="3765550"/>
          <p14:tracePt t="50309" x="1733550" y="3765550"/>
          <p14:tracePt t="50325" x="1739900" y="3765550"/>
          <p14:tracePt t="50339" x="1746250" y="3765550"/>
          <p14:tracePt t="50356" x="1758950" y="3784600"/>
          <p14:tracePt t="50372" x="1765300" y="3790950"/>
          <p14:tracePt t="50373" x="1765300" y="3797300"/>
          <p14:tracePt t="50388" x="1765300" y="3803650"/>
          <p14:tracePt t="50405" x="1771650" y="3816350"/>
          <p14:tracePt t="50423" x="1771650" y="3829050"/>
          <p14:tracePt t="50438" x="1771650" y="3841750"/>
          <p14:tracePt t="50455" x="1771650" y="3860800"/>
          <p14:tracePt t="50472" x="1771650" y="3873500"/>
          <p14:tracePt t="50489" x="1765300" y="3892550"/>
          <p14:tracePt t="50505" x="1758950" y="3911600"/>
          <p14:tracePt t="50522" x="1758950" y="3924300"/>
          <p14:tracePt t="50538" x="1746250" y="3943350"/>
          <p14:tracePt t="50556" x="1746250" y="3949700"/>
          <p14:tracePt t="50685" x="1758950" y="3949700"/>
          <p14:tracePt t="50693" x="1797050" y="3949700"/>
          <p14:tracePt t="50705" x="1847850" y="3949700"/>
          <p14:tracePt t="50722" x="1987550" y="3949700"/>
          <p14:tracePt t="50739" x="2114550" y="3949700"/>
          <p14:tracePt t="50757" x="2203450" y="3949700"/>
          <p14:tracePt t="50772" x="2209800" y="3949700"/>
          <p14:tracePt t="50812" x="2216150" y="3956050"/>
          <p14:tracePt t="51236" x="2235200" y="3956050"/>
          <p14:tracePt t="51245" x="2260600" y="3956050"/>
          <p14:tracePt t="51256" x="2298700" y="3956050"/>
          <p14:tracePt t="51272" x="2381250" y="3956050"/>
          <p14:tracePt t="51289" x="2438400" y="3956050"/>
          <p14:tracePt t="51307" x="2457450" y="3956050"/>
          <p14:tracePt t="51308" x="2470150" y="3956050"/>
          <p14:tracePt t="51349" x="2482850" y="3956050"/>
          <p14:tracePt t="51357" x="2501900" y="3956050"/>
          <p14:tracePt t="51365" x="2527300" y="3956050"/>
          <p14:tracePt t="51373" x="2552700" y="3956050"/>
          <p14:tracePt t="51389" x="2635250" y="3962400"/>
          <p14:tracePt t="51406" x="2679700" y="3962400"/>
          <p14:tracePt t="51423" x="2705100" y="3962400"/>
          <p14:tracePt t="51440" x="2711450" y="3962400"/>
          <p14:tracePt t="51517" x="2717800" y="3962400"/>
          <p14:tracePt t="51525" x="2724150" y="3962400"/>
          <p14:tracePt t="51533" x="2730500" y="3962400"/>
          <p14:tracePt t="51620" x="2743200" y="3962400"/>
          <p14:tracePt t="51637" x="2762250" y="3962400"/>
          <p14:tracePt t="51973" x="2774950" y="3962400"/>
          <p14:tracePt t="52093" x="2781300" y="3962400"/>
          <p14:tracePt t="52429" x="2787650" y="3962400"/>
          <p14:tracePt t="52437" x="2794000" y="3962400"/>
          <p14:tracePt t="52461" x="2800350" y="3962400"/>
          <p14:tracePt t="52469" x="2806700" y="3962400"/>
          <p14:tracePt t="52485" x="2825750" y="3962400"/>
          <p14:tracePt t="52493" x="2832100" y="3956050"/>
          <p14:tracePt t="52508" x="2844800" y="3956050"/>
          <p14:tracePt t="52524" x="2851150" y="3956050"/>
          <p14:tracePt t="52573" x="2857500" y="3956050"/>
          <p14:tracePt t="52813" x="2844800" y="3962400"/>
          <p14:tracePt t="52821" x="2838450" y="3962400"/>
          <p14:tracePt t="52829" x="2832100" y="3968750"/>
          <p14:tracePt t="52841" x="2819400" y="3975100"/>
          <p14:tracePt t="52858" x="2806700" y="3987800"/>
          <p14:tracePt t="52874" x="2800350" y="3987800"/>
          <p14:tracePt t="52892" x="2781300" y="3994150"/>
          <p14:tracePt t="52907" x="2762250" y="3994150"/>
          <p14:tracePt t="52924" x="2698750" y="4000500"/>
          <p14:tracePt t="52941" x="2609850" y="4019550"/>
          <p14:tracePt t="52958" x="2571750" y="4019550"/>
          <p14:tracePt t="52974" x="2546350" y="4025900"/>
          <p14:tracePt t="52991" x="2514600" y="4025900"/>
          <p14:tracePt t="53008" x="2463800" y="4032250"/>
          <p14:tracePt t="53025" x="2393950" y="4044950"/>
          <p14:tracePt t="53041" x="2317750" y="4044950"/>
          <p14:tracePt t="53058" x="2241550" y="4057650"/>
          <p14:tracePt t="53074" x="2197100" y="4057650"/>
          <p14:tracePt t="53092" x="2178050" y="4057650"/>
          <p14:tracePt t="53092" x="2171700" y="4057650"/>
          <p14:tracePt t="53108" x="2159000" y="4057650"/>
          <p14:tracePt t="53124" x="2120900" y="4057650"/>
          <p14:tracePt t="53125" x="2089150" y="4044950"/>
          <p14:tracePt t="53141" x="2063750" y="4038600"/>
          <p14:tracePt t="53159" x="2051050" y="4038600"/>
          <p14:tracePt t="53190" x="2044700" y="4038600"/>
          <p14:tracePt t="53245" x="2038350" y="4032250"/>
          <p14:tracePt t="53253" x="2038350" y="4025900"/>
          <p14:tracePt t="53285" x="2032000" y="4025900"/>
          <p14:tracePt t="53294" x="2032000" y="4019550"/>
          <p14:tracePt t="53301" x="2032000" y="4013200"/>
          <p14:tracePt t="53309" x="2025650" y="4000500"/>
          <p14:tracePt t="53325" x="2019300" y="3975100"/>
          <p14:tracePt t="53342" x="2019300" y="3962400"/>
          <p14:tracePt t="53358" x="2019300" y="3956050"/>
          <p14:tracePt t="53374" x="2019300" y="3937000"/>
          <p14:tracePt t="53392" x="2019300" y="3930650"/>
          <p14:tracePt t="53408" x="2019300" y="3924300"/>
          <p14:tracePt t="53424" x="2019300" y="3905250"/>
          <p14:tracePt t="53441" x="2032000" y="3873500"/>
          <p14:tracePt t="53459" x="2057400" y="3848100"/>
          <p14:tracePt t="53475" x="2076450" y="3829050"/>
          <p14:tracePt t="53491" x="2101850" y="3803650"/>
          <p14:tracePt t="53508" x="2120900" y="3797300"/>
          <p14:tracePt t="53525" x="2171700" y="3784600"/>
          <p14:tracePt t="53541" x="2203450" y="3784600"/>
          <p14:tracePt t="53558" x="2266950" y="3765550"/>
          <p14:tracePt t="53574" x="2317750" y="3765550"/>
          <p14:tracePt t="53592" x="2387600" y="3765550"/>
          <p14:tracePt t="53608" x="2451100" y="3765550"/>
          <p14:tracePt t="53625" x="2520950" y="3765550"/>
          <p14:tracePt t="53641" x="2609850" y="3765550"/>
          <p14:tracePt t="53659" x="2679700" y="3765550"/>
          <p14:tracePt t="53675" x="2736850" y="3784600"/>
          <p14:tracePt t="53691" x="2762250" y="3797300"/>
          <p14:tracePt t="53708" x="2768600" y="3797300"/>
          <p14:tracePt t="53726" x="2781300" y="3810000"/>
          <p14:tracePt t="53742" x="2787650" y="3816350"/>
          <p14:tracePt t="53758" x="2800350" y="3835400"/>
          <p14:tracePt t="53775" x="2819400" y="3873500"/>
          <p14:tracePt t="53792" x="2832100" y="3892550"/>
          <p14:tracePt t="53808" x="2838450" y="3905250"/>
          <p14:tracePt t="53825" x="2844800" y="3911600"/>
          <p14:tracePt t="53841" x="2844800" y="3917950"/>
          <p14:tracePt t="53859" x="2844800" y="3924300"/>
          <p14:tracePt t="53875" x="2844800" y="3930650"/>
          <p14:tracePt t="53891" x="2844800" y="3943350"/>
          <p14:tracePt t="53908" x="2844800" y="3949700"/>
          <p14:tracePt t="53926" x="2844800" y="3968750"/>
          <p14:tracePt t="53942" x="2832100" y="3981450"/>
          <p14:tracePt t="53958" x="2825750" y="3987800"/>
          <p14:tracePt t="53975" x="2813050" y="3994150"/>
          <p14:tracePt t="53993" x="2806700" y="4000500"/>
          <p14:tracePt t="54009" x="2794000" y="4006850"/>
          <p14:tracePt t="54025" x="2787650" y="4006850"/>
          <p14:tracePt t="54042" x="2768600" y="4006850"/>
          <p14:tracePt t="54059" x="2736850" y="4013200"/>
          <p14:tracePt t="54075" x="2717800" y="4019550"/>
          <p14:tracePt t="54092" x="2698750" y="4019550"/>
          <p14:tracePt t="54108" x="2686050" y="4019550"/>
          <p14:tracePt t="55861" x="2755900" y="4019550"/>
          <p14:tracePt t="55869" x="2851150" y="4019550"/>
          <p14:tracePt t="55877" x="2984500" y="4013200"/>
          <p14:tracePt t="55894" x="3441700" y="3987800"/>
          <p14:tracePt t="55910" x="3994150" y="3968750"/>
          <p14:tracePt t="55927" x="4540250" y="3968750"/>
          <p14:tracePt t="55945" x="4965700" y="3968750"/>
          <p14:tracePt t="55960" x="5302250" y="3968750"/>
          <p14:tracePt t="55977" x="5600700" y="3968750"/>
          <p14:tracePt t="55993" x="5873750" y="4013200"/>
          <p14:tracePt t="56012" x="6184900" y="4044950"/>
          <p14:tracePt t="56027" x="6496050" y="4051300"/>
          <p14:tracePt t="56029" x="6642100" y="4051300"/>
          <p14:tracePt t="56043" x="6769100" y="4051300"/>
          <p14:tracePt t="56060" x="6908800" y="4051300"/>
          <p14:tracePt t="56061" x="6953250" y="4051300"/>
          <p14:tracePt t="56078" x="6997700" y="4051300"/>
          <p14:tracePt t="56093" x="7035800" y="4051300"/>
          <p14:tracePt t="56110" x="7131050" y="4051300"/>
          <p14:tracePt t="56127" x="7264400" y="4051300"/>
          <p14:tracePt t="56145" x="7416800" y="4051300"/>
          <p14:tracePt t="56160" x="7531100" y="4044950"/>
          <p14:tracePt t="56177" x="7550150" y="4038600"/>
          <p14:tracePt t="56195" x="7556500" y="4038600"/>
          <p14:tracePt t="56237" x="7562850" y="4032250"/>
          <p14:tracePt t="56246" x="7569200" y="4032250"/>
          <p14:tracePt t="56253" x="7581900" y="4032250"/>
          <p14:tracePt t="56349" x="7594600" y="4025900"/>
          <p14:tracePt t="56357" x="7600950" y="4025900"/>
          <p14:tracePt t="56366" x="7620000" y="4025900"/>
          <p14:tracePt t="56377" x="7632700" y="4025900"/>
          <p14:tracePt t="56394" x="7645400" y="4019550"/>
          <p14:tracePt t="56413" x="7651750" y="4013200"/>
          <p14:tracePt t="56429" x="7651750" y="4006850"/>
          <p14:tracePt t="56566" x="7651750" y="4000500"/>
          <p14:tracePt t="56573" x="7664450" y="3987800"/>
          <p14:tracePt t="56581" x="7677150" y="3987800"/>
          <p14:tracePt t="56594" x="7708900" y="3975100"/>
          <p14:tracePt t="56611" x="7804150" y="3975100"/>
          <p14:tracePt t="56628" x="7956550" y="3962400"/>
          <p14:tracePt t="56645" x="8286750" y="3962400"/>
          <p14:tracePt t="56661" x="8388350" y="3962400"/>
          <p14:tracePt t="56678" x="8572500" y="3962400"/>
          <p14:tracePt t="56694" x="8591550" y="3949700"/>
          <p14:tracePt t="56712" x="8597900" y="3949700"/>
          <p14:tracePt t="56750" x="8604250" y="3949700"/>
          <p14:tracePt t="56758" x="8610600" y="3949700"/>
          <p14:tracePt t="56766" x="8629650" y="3949700"/>
          <p14:tracePt t="56779" x="8642350" y="3949700"/>
          <p14:tracePt t="56794" x="8648700" y="3949700"/>
          <p14:tracePt t="56846" x="8661400" y="3949700"/>
          <p14:tracePt t="56853" x="8674100" y="3949700"/>
          <p14:tracePt t="56861" x="8680450" y="3949700"/>
          <p14:tracePt t="56878" x="8693150" y="3949700"/>
          <p14:tracePt t="58790" x="8686800" y="3949700"/>
          <p14:tracePt t="58798" x="8655050" y="3949700"/>
          <p14:tracePt t="58805" x="8597900" y="3949700"/>
          <p14:tracePt t="58813" x="8553450" y="3949700"/>
          <p14:tracePt t="58830" x="8394700" y="3962400"/>
          <p14:tracePt t="58847" x="8102600" y="3987800"/>
          <p14:tracePt t="58864" x="7766050" y="4032250"/>
          <p14:tracePt t="58880" x="7461250" y="4089400"/>
          <p14:tracePt t="58896" x="7150100" y="4127500"/>
          <p14:tracePt t="58913" x="6851650" y="4171950"/>
          <p14:tracePt t="58931" x="6502400" y="4216400"/>
          <p14:tracePt t="58946" x="6210300" y="4241800"/>
          <p14:tracePt t="58963" x="5905500" y="4248150"/>
          <p14:tracePt t="58980" x="5638800" y="4279900"/>
          <p14:tracePt t="58997" x="5372100" y="4324350"/>
          <p14:tracePt t="59013" x="5302250" y="4337050"/>
          <p14:tracePt t="59030" x="5092700" y="4362450"/>
          <p14:tracePt t="59046" x="4946650" y="4375150"/>
          <p14:tracePt t="59064" x="4794250" y="4387850"/>
          <p14:tracePt t="59080" x="4641850" y="4387850"/>
          <p14:tracePt t="59096" x="4457700" y="4387850"/>
          <p14:tracePt t="59113" x="4203700" y="4387850"/>
          <p14:tracePt t="59131" x="3975100" y="4387850"/>
          <p14:tracePt t="59146" x="3759200" y="4375150"/>
          <p14:tracePt t="59163" x="3613150" y="4368800"/>
          <p14:tracePt t="59180" x="3505200" y="4368800"/>
          <p14:tracePt t="59198" x="3403600" y="4375150"/>
          <p14:tracePt t="59213" x="3327400" y="4375150"/>
          <p14:tracePt t="59230" x="3225800" y="4400550"/>
          <p14:tracePt t="59247" x="3124200" y="4406900"/>
          <p14:tracePt t="59264" x="3035300" y="4419600"/>
          <p14:tracePt t="59280" x="2997200" y="4425950"/>
          <p14:tracePt t="59297" x="2990850" y="4432300"/>
          <p14:tracePt t="59313" x="2978150" y="4432300"/>
          <p14:tracePt t="59331" x="2959100" y="4438650"/>
          <p14:tracePt t="59347" x="2940050" y="4445000"/>
          <p14:tracePt t="59363" x="2908300" y="4445000"/>
          <p14:tracePt t="59380" x="2889250" y="4464050"/>
          <p14:tracePt t="59382" x="2882900" y="4464050"/>
          <p14:tracePt t="59398" x="2882900" y="4470400"/>
          <p14:tracePt t="59413" x="2882900" y="4476750"/>
          <p14:tracePt t="59438" x="2882900" y="4483100"/>
          <p14:tracePt t="59470" x="2882900" y="4489450"/>
          <p14:tracePt t="59550" x="2876550" y="4495800"/>
          <p14:tracePt t="59557" x="2870200" y="4495800"/>
          <p14:tracePt t="59582" x="2863850" y="4495800"/>
          <p14:tracePt t="59606" x="2857500" y="4495800"/>
          <p14:tracePt t="59654" x="2838450" y="4495800"/>
          <p14:tracePt t="59661" x="2832100" y="4489450"/>
          <p14:tracePt t="59670" x="2819400" y="4489450"/>
          <p14:tracePt t="59680" x="2800350" y="4476750"/>
          <p14:tracePt t="59697" x="2781300" y="4470400"/>
          <p14:tracePt t="59714" x="2774950" y="4464050"/>
          <p14:tracePt t="59731" x="2768600" y="4464050"/>
          <p14:tracePt t="59747" x="2762250" y="4457700"/>
          <p14:tracePt t="59822" x="2781300" y="4476750"/>
          <p14:tracePt t="59830" x="2813050" y="4483100"/>
          <p14:tracePt t="59838" x="2844800" y="4502150"/>
          <p14:tracePt t="59847" x="2863850" y="4508500"/>
          <p14:tracePt t="59864" x="2908300" y="4527550"/>
          <p14:tracePt t="59880" x="2927350" y="4533900"/>
          <p14:tracePt t="59935" x="2933700" y="4533900"/>
          <p14:tracePt t="59950" x="2940050" y="4533900"/>
          <p14:tracePt t="59974" x="2940050" y="4540250"/>
          <p14:tracePt t="61702" x="2940050" y="4533900"/>
          <p14:tracePt t="61710" x="2940050" y="4514850"/>
          <p14:tracePt t="61718" x="2940050" y="4502150"/>
          <p14:tracePt t="61732" x="2946400" y="4483100"/>
          <p14:tracePt t="61749" x="2952750" y="4464050"/>
          <p14:tracePt t="61766" x="2978150" y="4432300"/>
          <p14:tracePt t="61783" x="3003550" y="4419600"/>
          <p14:tracePt t="61799" x="3041650" y="4413250"/>
          <p14:tracePt t="61815" x="3086100" y="4413250"/>
          <p14:tracePt t="61832" x="3124200" y="4413250"/>
          <p14:tracePt t="61850" x="3162300" y="4419600"/>
          <p14:tracePt t="61866" x="3175000" y="4425950"/>
          <p14:tracePt t="61882" x="3187700" y="4445000"/>
          <p14:tracePt t="61899" x="3187700" y="4457700"/>
          <p14:tracePt t="61917" x="3200400" y="4476750"/>
          <p14:tracePt t="61933" x="3206750" y="4489450"/>
          <p14:tracePt t="61958" x="3206750" y="4495800"/>
          <p14:tracePt t="61982" x="3206750" y="4502150"/>
          <p14:tracePt t="61990" x="3206750" y="4508500"/>
          <p14:tracePt t="61999" x="3206750" y="4514850"/>
          <p14:tracePt t="62016" x="3206750" y="4521200"/>
          <p14:tracePt t="62033" x="3206750" y="4533900"/>
          <p14:tracePt t="62050" x="3200400" y="4533900"/>
          <p14:tracePt t="62066" x="3194050" y="4546600"/>
          <p14:tracePt t="62083" x="3187700" y="4552950"/>
          <p14:tracePt t="62099" x="3175000" y="4559300"/>
          <p14:tracePt t="62117" x="3168650" y="4565650"/>
          <p14:tracePt t="62133" x="3149600" y="4572000"/>
          <p14:tracePt t="62149" x="3124200" y="4584700"/>
          <p14:tracePt t="62150" x="3111500" y="4584700"/>
          <p14:tracePt t="62166" x="3079750" y="4591050"/>
          <p14:tracePt t="62184" x="3060700" y="4591050"/>
          <p14:tracePt t="62199" x="3048000" y="4591050"/>
          <p14:tracePt t="62238" x="3041650" y="4591050"/>
          <p14:tracePt t="62254" x="3028950" y="4591050"/>
          <p14:tracePt t="62262" x="3022600" y="4591050"/>
          <p14:tracePt t="62270" x="3016250" y="4591050"/>
          <p14:tracePt t="62283" x="3003550" y="4591050"/>
          <p14:tracePt t="62326" x="2997200" y="4584700"/>
          <p14:tracePt t="62342" x="2990850" y="4578350"/>
          <p14:tracePt t="62350" x="2990850" y="4572000"/>
          <p14:tracePt t="62358" x="2984500" y="4565650"/>
          <p14:tracePt t="62366" x="2984500" y="4559300"/>
          <p14:tracePt t="62383" x="2971800" y="4546600"/>
          <p14:tracePt t="62401" x="2971800" y="4540250"/>
          <p14:tracePt t="62416" x="2971800" y="4533900"/>
          <p14:tracePt t="62438" x="2971800" y="4527550"/>
          <p14:tracePt t="62450" x="2971800" y="4521200"/>
          <p14:tracePt t="62467" x="2965450" y="4521200"/>
          <p14:tracePt t="62483" x="2965450" y="4514850"/>
          <p14:tracePt t="62500" x="2965450" y="4508500"/>
          <p14:tracePt t="62516" x="2965450" y="4495800"/>
          <p14:tracePt t="62583" x="2965450" y="4489450"/>
          <p14:tracePt t="62598" x="2965450" y="4483100"/>
          <p14:tracePt t="62614" x="2965450" y="4476750"/>
          <p14:tracePt t="62622" x="2965450" y="4470400"/>
          <p14:tracePt t="62633" x="2965450" y="4464050"/>
          <p14:tracePt t="62650" x="2965450" y="4457700"/>
          <p14:tracePt t="62670" x="2971800" y="4451350"/>
          <p14:tracePt t="62718" x="2971800" y="4445000"/>
          <p14:tracePt t="62726" x="2978150" y="4445000"/>
          <p14:tracePt t="62734" x="2984500" y="4445000"/>
          <p14:tracePt t="62750" x="3003550" y="4438650"/>
          <p14:tracePt t="62767" x="3035300" y="4432300"/>
          <p14:tracePt t="62783" x="3067050" y="4419600"/>
          <p14:tracePt t="62801" x="3079750" y="4419600"/>
          <p14:tracePt t="62816" x="3086100" y="4413250"/>
          <p14:tracePt t="62833" x="3092450" y="4413250"/>
          <p14:tracePt t="62850" x="3111500" y="4406900"/>
          <p14:tracePt t="62867" x="3136900" y="4406900"/>
          <p14:tracePt t="62883" x="3155950" y="4406900"/>
          <p14:tracePt t="62903" x="3162300" y="4406900"/>
          <p14:tracePt t="62917" x="3168650" y="4406900"/>
          <p14:tracePt t="62934" x="3175000" y="4413250"/>
          <p14:tracePt t="62950" x="3181350" y="4425950"/>
          <p14:tracePt t="62967" x="3194050" y="4457700"/>
          <p14:tracePt t="62983" x="3194050" y="4489450"/>
          <p14:tracePt t="63001" x="3194050" y="4514850"/>
          <p14:tracePt t="63017" x="3194050" y="4533900"/>
          <p14:tracePt t="63033" x="3194050" y="4552950"/>
          <p14:tracePt t="63063" x="3194050" y="4559300"/>
          <p14:tracePt t="63086" x="3187700" y="4559300"/>
          <p14:tracePt t="63110" x="3181350" y="4565650"/>
          <p14:tracePt t="63118" x="3175000" y="4565650"/>
          <p14:tracePt t="63126" x="3175000" y="4572000"/>
          <p14:tracePt t="63134" x="3162300" y="4572000"/>
          <p14:tracePt t="63151" x="3155950" y="4578350"/>
          <p14:tracePt t="63167" x="3136900" y="4584700"/>
          <p14:tracePt t="63184" x="3124200" y="4591050"/>
          <p14:tracePt t="63202" x="3105150" y="4597400"/>
          <p14:tracePt t="63217" x="3098800" y="4597400"/>
          <p14:tracePt t="63239" x="3092450" y="4597400"/>
          <p14:tracePt t="63310" x="3086100" y="4597400"/>
          <p14:tracePt t="63327" x="3079750" y="4597400"/>
          <p14:tracePt t="63334" x="3073400" y="4597400"/>
          <p14:tracePt t="63399" x="3067050" y="4597400"/>
          <p14:tracePt t="63414" x="3060700" y="4597400"/>
          <p14:tracePt t="63422" x="3054350" y="4591050"/>
          <p14:tracePt t="63434" x="3054350" y="4584700"/>
          <p14:tracePt t="63451" x="3048000" y="4572000"/>
          <p14:tracePt t="63468" x="3041650" y="4559300"/>
          <p14:tracePt t="63484" x="3035300" y="4552950"/>
          <p14:tracePt t="63534" x="3028950" y="4540250"/>
          <p14:tracePt t="63542" x="3028950" y="4533900"/>
          <p14:tracePt t="63550" x="3028950" y="4527550"/>
          <p14:tracePt t="63567" x="3028950" y="4521200"/>
          <p14:tracePt t="63584" x="3028950" y="4508500"/>
          <p14:tracePt t="63601" x="3022600" y="4502150"/>
          <p14:tracePt t="63694" x="3022600" y="4495800"/>
          <p14:tracePt t="63702" x="3022600" y="4489450"/>
          <p14:tracePt t="63726" x="3022600" y="4476750"/>
          <p14:tracePt t="63734" x="3028950" y="4470400"/>
          <p14:tracePt t="63750" x="3035300" y="4470400"/>
          <p14:tracePt t="63759" x="3041650" y="4457700"/>
          <p14:tracePt t="63774" x="3048000" y="4457700"/>
          <p14:tracePt t="63784" x="3054350" y="4457700"/>
          <p14:tracePt t="63801" x="3060700" y="4451350"/>
          <p14:tracePt t="63818" x="3067050" y="4451350"/>
          <p14:tracePt t="63838" x="3073400" y="4451350"/>
          <p14:tracePt t="63851" x="3079750" y="4445000"/>
          <p14:tracePt t="63867" x="3092450" y="4438650"/>
          <p14:tracePt t="63884" x="3130550" y="4438650"/>
          <p14:tracePt t="63902" x="3168650" y="4438650"/>
          <p14:tracePt t="63918" x="3181350" y="4438650"/>
          <p14:tracePt t="63934" x="3206750" y="4438650"/>
          <p14:tracePt t="63951" x="3225800" y="4438650"/>
          <p14:tracePt t="63969" x="3251200" y="4438650"/>
          <p14:tracePt t="63984" x="3263900" y="4457700"/>
          <p14:tracePt t="64001" x="3276600" y="4464050"/>
          <p14:tracePt t="64018" x="3276600" y="4470400"/>
          <p14:tracePt t="64036" x="3282950" y="4476750"/>
          <p14:tracePt t="64051" x="3289300" y="4489450"/>
          <p14:tracePt t="64068" x="3295650" y="4514850"/>
          <p14:tracePt t="64085" x="3302000" y="4527550"/>
          <p14:tracePt t="64102" x="3302000" y="4533900"/>
          <p14:tracePt t="64118" x="3302000" y="4540250"/>
          <p14:tracePt t="64136" x="3302000" y="4546600"/>
          <p14:tracePt t="64151" x="3302000" y="4552950"/>
          <p14:tracePt t="64168" x="3295650" y="4572000"/>
          <p14:tracePt t="64184" x="3282950" y="4584700"/>
          <p14:tracePt t="64201" x="3257550" y="4603750"/>
          <p14:tracePt t="64218" x="3225800" y="4616450"/>
          <p14:tracePt t="64235" x="3213100" y="4616450"/>
          <p14:tracePt t="64251" x="3200400" y="4622800"/>
          <p14:tracePt t="64268" x="3194050" y="4622800"/>
          <p14:tracePt t="64285" x="3181350" y="4622800"/>
          <p14:tracePt t="64302" x="3149600" y="4622800"/>
          <p14:tracePt t="64318" x="3124200" y="4622800"/>
          <p14:tracePt t="64335" x="3105150" y="4622800"/>
          <p14:tracePt t="64352" x="3098800" y="4622800"/>
          <p14:tracePt t="64369" x="3086100" y="4616450"/>
          <p14:tracePt t="64385" x="3073400" y="4610100"/>
          <p14:tracePt t="64401" x="3060700" y="4603750"/>
          <p14:tracePt t="64418" x="3048000" y="4584700"/>
          <p14:tracePt t="64436" x="3048000" y="4578350"/>
          <p14:tracePt t="64451" x="3041650" y="4578350"/>
          <p14:tracePt t="64468" x="3035300" y="4572000"/>
          <p14:tracePt t="64485" x="3022600" y="4546600"/>
          <p14:tracePt t="64503" x="3009900" y="4527550"/>
          <p14:tracePt t="64518" x="3009900" y="4495800"/>
          <p14:tracePt t="64535" x="3009900" y="4470400"/>
          <p14:tracePt t="64551" x="3009900" y="4451350"/>
          <p14:tracePt t="64569" x="3009900" y="4432300"/>
          <p14:tracePt t="64585" x="3009900" y="4413250"/>
          <p14:tracePt t="64602" x="3022600" y="4387850"/>
          <p14:tracePt t="64618" x="3035300" y="4381500"/>
          <p14:tracePt t="64636" x="3048000" y="4375150"/>
          <p14:tracePt t="64652" x="3054350" y="4375150"/>
          <p14:tracePt t="64668" x="3067050" y="4375150"/>
          <p14:tracePt t="64685" x="3086100" y="4375150"/>
          <p14:tracePt t="64703" x="3162300" y="4375150"/>
          <p14:tracePt t="64719" x="3232150" y="4375150"/>
          <p14:tracePt t="64735" x="3282950" y="4375150"/>
          <p14:tracePt t="64752" x="3314700" y="4375150"/>
          <p14:tracePt t="64770" x="3327400" y="4381500"/>
          <p14:tracePt t="64790" x="3333750" y="4387850"/>
          <p14:tracePt t="64802" x="3340100" y="4394200"/>
          <p14:tracePt t="64819" x="3359150" y="4406900"/>
          <p14:tracePt t="64836" x="3365500" y="4425950"/>
          <p14:tracePt t="64852" x="3378200" y="4445000"/>
          <p14:tracePt t="64869" x="3378200" y="4451350"/>
          <p14:tracePt t="64885" x="3378200" y="4464050"/>
          <p14:tracePt t="64903" x="3378200" y="4470400"/>
          <p14:tracePt t="64934" x="3378200" y="4476750"/>
          <p14:tracePt t="64943" x="3378200" y="4483100"/>
          <p14:tracePt t="64952" x="3378200" y="4495800"/>
          <p14:tracePt t="64970" x="3378200" y="4508500"/>
          <p14:tracePt t="64985" x="3378200" y="4521200"/>
          <p14:tracePt t="65007" x="3378200" y="4527550"/>
          <p14:tracePt t="65019" x="3378200" y="4533900"/>
          <p14:tracePt t="65036" x="3378200" y="4540250"/>
          <p14:tracePt t="65053" x="3371850" y="4546600"/>
          <p14:tracePt t="65069" x="3365500" y="4565650"/>
          <p14:tracePt t="65086" x="3352800" y="4584700"/>
          <p14:tracePt t="65103" x="3352800" y="4591050"/>
          <p14:tracePt t="65126" x="3352800" y="4597400"/>
          <p14:tracePt t="66183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11195" y="2967616"/>
            <a:ext cx="3496742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color is  red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price is  4000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color is  blue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The price is  3000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Total # of houses is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7268959" y="3437191"/>
            <a:ext cx="693482" cy="81517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11577" y="1040266"/>
            <a:ext cx="5908627" cy="5509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House(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color,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area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=color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self.unitPrice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self.area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=area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House.count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price(self):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self.unitPrice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self.area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house1 = House("red",100,40)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color is ", house1.color)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price is ", house1.price())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house2 = House("blue",150,20)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color is ", house2.color)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price is ", house2.price())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# of houses is",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House.count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9243" y="321013"/>
            <a:ext cx="3962944" cy="5773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클래스변수와 </a:t>
            </a:r>
            <a:r>
              <a:rPr lang="ko-KR" altLang="en-US" sz="24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인스탄스변수</a:t>
            </a:r>
            <a:endParaRPr lang="ko-KR" altLang="en-US" sz="24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4519" y="321013"/>
            <a:ext cx="1002197" cy="3752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class </a:t>
            </a:r>
            <a:r>
              <a:rPr lang="ko-KR" altLang="en-US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변수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047874" y="727234"/>
            <a:ext cx="1069020" cy="65526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1753893" y="1895598"/>
            <a:ext cx="457372" cy="660881"/>
          </a:xfrm>
          <a:prstGeom prst="leftBrace">
            <a:avLst>
              <a:gd name="adj1" fmla="val 13990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1289" y="2018289"/>
            <a:ext cx="1311578" cy="4154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Arial" panose="020B0604020202020204" pitchFamily="34" charset="0"/>
                <a:ea typeface="맑은 고딕" panose="020B0503020000020004" pitchFamily="50" charset="-127"/>
              </a:rPr>
              <a:t>인스탄스</a:t>
            </a:r>
            <a:r>
              <a:rPr lang="en-US" altLang="ko-KR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416017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35"/>
    </mc:Choice>
    <mc:Fallback xmlns="">
      <p:transition spd="slow" advTm="7013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136" x="2832100" y="3987800"/>
          <p14:tracePt t="11273" x="2825750" y="3987800"/>
          <p14:tracePt t="11280" x="2819400" y="3987800"/>
          <p14:tracePt t="11288" x="2813050" y="3987800"/>
          <p14:tracePt t="11301" x="2806700" y="3987800"/>
          <p14:tracePt t="11318" x="2787650" y="3987800"/>
          <p14:tracePt t="11335" x="2762250" y="3987800"/>
          <p14:tracePt t="11353" x="2724150" y="3987800"/>
          <p14:tracePt t="11368" x="2692400" y="3987800"/>
          <p14:tracePt t="11385" x="2647950" y="3994150"/>
          <p14:tracePt t="11402" x="2590800" y="3994150"/>
          <p14:tracePt t="11429" x="2482850" y="3994150"/>
          <p14:tracePt t="11435" x="2438400" y="3994150"/>
          <p14:tracePt t="11451" x="2374900" y="3994150"/>
          <p14:tracePt t="11468" x="2317750" y="3994150"/>
          <p14:tracePt t="11486" x="2266950" y="3987800"/>
          <p14:tracePt t="11501" x="2190750" y="3968750"/>
          <p14:tracePt t="11518" x="2095500" y="3949700"/>
          <p14:tracePt t="11535" x="2032000" y="3943350"/>
          <p14:tracePt t="11553" x="1949450" y="3917950"/>
          <p14:tracePt t="11568" x="1885950" y="3886200"/>
          <p14:tracePt t="11586" x="1822450" y="3848100"/>
          <p14:tracePt t="11602" x="1746250" y="3810000"/>
          <p14:tracePt t="11619" x="1663700" y="3759200"/>
          <p14:tracePt t="11635" x="1581150" y="3721100"/>
          <p14:tracePt t="11652" x="1536700" y="3702050"/>
          <p14:tracePt t="11668" x="1504950" y="3676650"/>
          <p14:tracePt t="11686" x="1473200" y="3657600"/>
          <p14:tracePt t="11702" x="1428750" y="3619500"/>
          <p14:tracePt t="11719" x="1384300" y="3549650"/>
          <p14:tracePt t="11736" x="1327150" y="3467100"/>
          <p14:tracePt t="11753" x="1308100" y="3429000"/>
          <p14:tracePt t="11768" x="1301750" y="3378200"/>
          <p14:tracePt t="11785" x="1295400" y="3321050"/>
          <p14:tracePt t="11802" x="1295400" y="3251200"/>
          <p14:tracePt t="11819" x="1295400" y="3175000"/>
          <p14:tracePt t="11835" x="1295400" y="3092450"/>
          <p14:tracePt t="11852" x="1295400" y="3028950"/>
          <p14:tracePt t="11868" x="1308100" y="2984500"/>
          <p14:tracePt t="11886" x="1327150" y="2940050"/>
          <p14:tracePt t="11902" x="1352550" y="2908300"/>
          <p14:tracePt t="11918" x="1390650" y="2870200"/>
          <p14:tracePt t="11935" x="1435100" y="2838450"/>
          <p14:tracePt t="11936" x="1466850" y="2819400"/>
          <p14:tracePt t="11953" x="1543050" y="2781300"/>
          <p14:tracePt t="11968" x="1638300" y="2736850"/>
          <p14:tracePt t="11986" x="1714500" y="2705100"/>
          <p14:tracePt t="12002" x="1765300" y="2686050"/>
          <p14:tracePt t="12019" x="1847850" y="2673350"/>
          <p14:tracePt t="12035" x="1962150" y="2667000"/>
          <p14:tracePt t="12052" x="2095500" y="2647950"/>
          <p14:tracePt t="12069" x="2222500" y="2628900"/>
          <p14:tracePt t="12087" x="2343150" y="2616200"/>
          <p14:tracePt t="12102" x="2406650" y="2616200"/>
          <p14:tracePt t="12119" x="2451100" y="2616200"/>
          <p14:tracePt t="12136" x="2584450" y="2679700"/>
          <p14:tracePt t="12153" x="2724150" y="2743200"/>
          <p14:tracePt t="12169" x="2876550" y="2781300"/>
          <p14:tracePt t="12185" x="2978150" y="2813050"/>
          <p14:tracePt t="12202" x="3028950" y="2832100"/>
          <p14:tracePt t="12220" x="3060700" y="2857500"/>
          <p14:tracePt t="12235" x="3105150" y="2921000"/>
          <p14:tracePt t="12252" x="3155950" y="3003550"/>
          <p14:tracePt t="12269" x="3213100" y="3092450"/>
          <p14:tracePt t="12287" x="3257550" y="3194050"/>
          <p14:tracePt t="12302" x="3289300" y="3276600"/>
          <p14:tracePt t="12319" x="3289300" y="3359150"/>
          <p14:tracePt t="12320" x="3289300" y="3397250"/>
          <p14:tracePt t="12335" x="3295650" y="3441700"/>
          <p14:tracePt t="12354" x="3295650" y="3594100"/>
          <p14:tracePt t="12369" x="3295650" y="3708400"/>
          <p14:tracePt t="12386" x="3295650" y="3790950"/>
          <p14:tracePt t="12403" x="3289300" y="3829050"/>
          <p14:tracePt t="12420" x="3276600" y="3860800"/>
          <p14:tracePt t="12436" x="3263900" y="3886200"/>
          <p14:tracePt t="12452" x="3244850" y="3924300"/>
          <p14:tracePt t="12469" x="3219450" y="3962400"/>
          <p14:tracePt t="12487" x="3200400" y="4000500"/>
          <p14:tracePt t="12502" x="3168650" y="4032250"/>
          <p14:tracePt t="12519" x="3136900" y="4057650"/>
          <p14:tracePt t="12536" x="3073400" y="4089400"/>
          <p14:tracePt t="12554" x="3041650" y="4108450"/>
          <p14:tracePt t="12569" x="3009900" y="4114800"/>
          <p14:tracePt t="12586" x="2984500" y="4121150"/>
          <p14:tracePt t="12603" x="2971800" y="4127500"/>
          <p14:tracePt t="12621" x="2959100" y="4127500"/>
          <p14:tracePt t="12636" x="2927350" y="4127500"/>
          <p14:tracePt t="12653" x="2889250" y="4089400"/>
          <p14:tracePt t="12669" x="2825750" y="4013200"/>
          <p14:tracePt t="12687" x="2781300" y="3962400"/>
          <p14:tracePt t="12703" x="2736850" y="3898900"/>
          <p14:tracePt t="12720" x="2698750" y="3829050"/>
          <p14:tracePt t="12736" x="2673350" y="3740150"/>
          <p14:tracePt t="12754" x="2635250" y="3638550"/>
          <p14:tracePt t="12770" x="2590800" y="3543300"/>
          <p14:tracePt t="12786" x="2546350" y="3448050"/>
          <p14:tracePt t="12803" x="2501900" y="3359150"/>
          <p14:tracePt t="12820" x="2476500" y="3314700"/>
          <p14:tracePt t="12836" x="2463800" y="3302000"/>
          <p14:tracePt t="12853" x="2451100" y="3276600"/>
          <p14:tracePt t="12870" x="2444750" y="3257550"/>
          <p14:tracePt t="12887" x="2419350" y="3225800"/>
          <p14:tracePt t="12888" x="2406650" y="3219450"/>
          <p14:tracePt t="12903" x="2400300" y="3213100"/>
          <p14:tracePt t="12920" x="2374900" y="3194050"/>
          <p14:tracePt t="12921" x="2368550" y="3181350"/>
          <p14:tracePt t="12936" x="2343150" y="3162300"/>
          <p14:tracePt t="12954" x="2336800" y="3162300"/>
          <p14:tracePt t="12969" x="2330450" y="3155950"/>
          <p14:tracePt t="12992" x="2324100" y="3149600"/>
          <p14:tracePt t="13003" x="2317750" y="3149600"/>
          <p14:tracePt t="13021" x="2286000" y="3136900"/>
          <p14:tracePt t="13036" x="2266950" y="3130550"/>
          <p14:tracePt t="13053" x="2254250" y="3130550"/>
          <p14:tracePt t="13153" x="2247900" y="3130550"/>
          <p14:tracePt t="13168" x="2241550" y="3130550"/>
          <p14:tracePt t="13553" x="2254250" y="3130550"/>
          <p14:tracePt t="13560" x="2273300" y="3130550"/>
          <p14:tracePt t="13570" x="2279650" y="3130550"/>
          <p14:tracePt t="13587" x="2311400" y="3130550"/>
          <p14:tracePt t="13604" x="2330450" y="3130550"/>
          <p14:tracePt t="13621" x="2343150" y="3130550"/>
          <p14:tracePt t="13637" x="2349500" y="3130550"/>
          <p14:tracePt t="13653" x="2362200" y="3130550"/>
          <p14:tracePt t="13670" x="2381250" y="3130550"/>
          <p14:tracePt t="13688" x="2457450" y="3149600"/>
          <p14:tracePt t="13704" x="2476500" y="3149600"/>
          <p14:tracePt t="13720" x="2559050" y="3162300"/>
          <p14:tracePt t="13737" x="2590800" y="3162300"/>
          <p14:tracePt t="13755" x="2616200" y="3162300"/>
          <p14:tracePt t="13771" x="2635250" y="3162300"/>
          <p14:tracePt t="13788" x="2686050" y="3162300"/>
          <p14:tracePt t="13804" x="2749550" y="3168650"/>
          <p14:tracePt t="13821" x="2838450" y="3187700"/>
          <p14:tracePt t="13837" x="2908300" y="3187700"/>
          <p14:tracePt t="13854" x="2952750" y="3187700"/>
          <p14:tracePt t="13871" x="2984500" y="3187700"/>
          <p14:tracePt t="13889" x="3048000" y="3187700"/>
          <p14:tracePt t="13904" x="3086100" y="3187700"/>
          <p14:tracePt t="13904" x="3136900" y="3187700"/>
          <p14:tracePt t="13921" x="3238500" y="3200400"/>
          <p14:tracePt t="13937" x="3346450" y="3206750"/>
          <p14:tracePt t="13954" x="3422650" y="3206750"/>
          <p14:tracePt t="13970" x="3448050" y="3206750"/>
          <p14:tracePt t="13987" x="3460750" y="3206750"/>
          <p14:tracePt t="14004" x="3467100" y="3206750"/>
          <p14:tracePt t="14022" x="3486150" y="3206750"/>
          <p14:tracePt t="14037" x="3536950" y="3200400"/>
          <p14:tracePt t="14054" x="3587750" y="3187700"/>
          <p14:tracePt t="14071" x="3619500" y="3181350"/>
          <p14:tracePt t="14089" x="3632200" y="3181350"/>
          <p14:tracePt t="14233" x="3638550" y="3175000"/>
          <p14:tracePt t="14241" x="3657600" y="3162300"/>
          <p14:tracePt t="14249" x="3663950" y="3162300"/>
          <p14:tracePt t="14257" x="3663950" y="3155950"/>
          <p14:tracePt t="14271" x="3676650" y="3149600"/>
          <p14:tracePt t="14321" x="3683000" y="3143250"/>
          <p14:tracePt t="15137" x="3638550" y="3143250"/>
          <p14:tracePt t="15144" x="3594100" y="3143250"/>
          <p14:tracePt t="15155" x="3530600" y="3143250"/>
          <p14:tracePt t="15172" x="3429000" y="3143250"/>
          <p14:tracePt t="15188" x="3295650" y="3143250"/>
          <p14:tracePt t="15207" x="3181350" y="3143250"/>
          <p14:tracePt t="15222" x="3048000" y="3143250"/>
          <p14:tracePt t="15239" x="2895600" y="3143250"/>
          <p14:tracePt t="15256" x="2736850" y="3143250"/>
          <p14:tracePt t="15257" x="2660650" y="3143250"/>
          <p14:tracePt t="15273" x="2495550" y="3143250"/>
          <p14:tracePt t="15288" x="2349500" y="3143250"/>
          <p14:tracePt t="15305" x="2260600" y="3143250"/>
          <p14:tracePt t="15322" x="2203450" y="3143250"/>
          <p14:tracePt t="15339" x="2152650" y="3149600"/>
          <p14:tracePt t="15355" x="2076450" y="3155950"/>
          <p14:tracePt t="15372" x="2000250" y="3162300"/>
          <p14:tracePt t="15389" x="1885950" y="3162300"/>
          <p14:tracePt t="15406" x="1765300" y="3162300"/>
          <p14:tracePt t="15422" x="1708150" y="3168650"/>
          <p14:tracePt t="15439" x="1701800" y="3168650"/>
          <p14:tracePt t="15473" x="1701800" y="3175000"/>
          <p14:tracePt t="15488" x="1695450" y="3175000"/>
          <p14:tracePt t="15496" x="1689100" y="3175000"/>
          <p14:tracePt t="15505" x="1670050" y="3175000"/>
          <p14:tracePt t="15522" x="1631950" y="3181350"/>
          <p14:tracePt t="15539" x="1606550" y="3187700"/>
          <p14:tracePt t="15556" x="1568450" y="3194050"/>
          <p14:tracePt t="15572" x="1530350" y="3194050"/>
          <p14:tracePt t="15589" x="1504950" y="3194050"/>
          <p14:tracePt t="15605" x="1479550" y="3194050"/>
          <p14:tracePt t="15623" x="1466850" y="3194050"/>
          <p14:tracePt t="16065" x="1473200" y="3194050"/>
          <p14:tracePt t="16081" x="1485900" y="3187700"/>
          <p14:tracePt t="16097" x="1492250" y="3187700"/>
          <p14:tracePt t="16105" x="1498600" y="3187700"/>
          <p14:tracePt t="16120" x="1504950" y="3181350"/>
          <p14:tracePt t="16137" x="1524000" y="3181350"/>
          <p14:tracePt t="16145" x="1543050" y="3175000"/>
          <p14:tracePt t="16156" x="1568450" y="3175000"/>
          <p14:tracePt t="16173" x="1689100" y="3175000"/>
          <p14:tracePt t="16190" x="1924050" y="3175000"/>
          <p14:tracePt t="16207" x="2247900" y="3175000"/>
          <p14:tracePt t="16223" x="2698750" y="3175000"/>
          <p14:tracePt t="16239" x="3263900" y="3175000"/>
          <p14:tracePt t="16240" x="3644900" y="3175000"/>
          <p14:tracePt t="16256" x="4527550" y="3175000"/>
          <p14:tracePt t="16274" x="5581650" y="3175000"/>
          <p14:tracePt t="16290" x="6534150" y="3175000"/>
          <p14:tracePt t="16306" x="7308850" y="3175000"/>
          <p14:tracePt t="16323" x="7816850" y="3162300"/>
          <p14:tracePt t="16340" x="8166100" y="3162300"/>
          <p14:tracePt t="16356" x="8337550" y="3162300"/>
          <p14:tracePt t="16373" x="8458200" y="3162300"/>
          <p14:tracePt t="16390" x="8559800" y="3162300"/>
          <p14:tracePt t="16407" x="8661400" y="3162300"/>
          <p14:tracePt t="16423" x="8724900" y="3162300"/>
          <p14:tracePt t="16440" x="8731250" y="3162300"/>
          <p14:tracePt t="16497" x="8737600" y="3162300"/>
          <p14:tracePt t="16505" x="8763000" y="3175000"/>
          <p14:tracePt t="16512" x="8782050" y="3187700"/>
          <p14:tracePt t="16523" x="8794750" y="3194050"/>
          <p14:tracePt t="16540" x="8801100" y="3200400"/>
          <p14:tracePt t="16705" x="8807450" y="3200400"/>
          <p14:tracePt t="16712" x="8813800" y="3200400"/>
          <p14:tracePt t="16723" x="8826500" y="3200400"/>
          <p14:tracePt t="16740" x="8851900" y="3194050"/>
          <p14:tracePt t="16757" x="8896350" y="3162300"/>
          <p14:tracePt t="16774" x="8934450" y="3143250"/>
          <p14:tracePt t="16790" x="9017000" y="3136900"/>
          <p14:tracePt t="16807" x="9124950" y="3136900"/>
          <p14:tracePt t="16823" x="9201150" y="3136900"/>
          <p14:tracePt t="16841" x="9251950" y="3124200"/>
          <p14:tracePt t="17241" x="9251950" y="3117850"/>
          <p14:tracePt t="17257" x="9245600" y="3117850"/>
          <p14:tracePt t="17265" x="9239250" y="3117850"/>
          <p14:tracePt t="17274" x="9226550" y="3105150"/>
          <p14:tracePt t="17290" x="9207500" y="3105150"/>
          <p14:tracePt t="17307" x="9169400" y="3092450"/>
          <p14:tracePt t="17325" x="9156700" y="3086100"/>
          <p14:tracePt t="17341" x="9150350" y="3086100"/>
          <p14:tracePt t="17377" x="9144000" y="3079750"/>
          <p14:tracePt t="17385" x="9131300" y="3060700"/>
          <p14:tracePt t="17392" x="9124950" y="3048000"/>
          <p14:tracePt t="17407" x="9118600" y="3041650"/>
          <p14:tracePt t="17424" x="9112250" y="3022600"/>
          <p14:tracePt t="17440" x="9112250" y="3009900"/>
          <p14:tracePt t="17458" x="9112250" y="2997200"/>
          <p14:tracePt t="17474" x="9112250" y="2984500"/>
          <p14:tracePt t="17491" x="9112250" y="2965450"/>
          <p14:tracePt t="17507" x="9112250" y="2940050"/>
          <p14:tracePt t="17525" x="9112250" y="2927350"/>
          <p14:tracePt t="17540" x="9112250" y="2908300"/>
          <p14:tracePt t="17557" x="9112250" y="2882900"/>
          <p14:tracePt t="17574" x="9118600" y="2851150"/>
          <p14:tracePt t="17592" x="9131300" y="2832100"/>
          <p14:tracePt t="17608" x="9144000" y="2819400"/>
          <p14:tracePt t="17609" x="9156700" y="2813050"/>
          <p14:tracePt t="17624" x="9169400" y="2800350"/>
          <p14:tracePt t="17641" x="9226550" y="2762250"/>
          <p14:tracePt t="17658" x="9264650" y="2736850"/>
          <p14:tracePt t="17674" x="9321800" y="2705100"/>
          <p14:tracePt t="17691" x="9436100" y="2667000"/>
          <p14:tracePt t="17707" x="9569450" y="2660650"/>
          <p14:tracePt t="17725" x="9721850" y="2660650"/>
          <p14:tracePt t="17741" x="9842500" y="2654300"/>
          <p14:tracePt t="17758" x="9912350" y="2654300"/>
          <p14:tracePt t="17774" x="9956800" y="2654300"/>
          <p14:tracePt t="17792" x="9988550" y="2654300"/>
          <p14:tracePt t="17807" x="10058400" y="2686050"/>
          <p14:tracePt t="17809" x="10090150" y="2692400"/>
          <p14:tracePt t="17824" x="10128250" y="2717800"/>
          <p14:tracePt t="17841" x="10204450" y="2749550"/>
          <p14:tracePt t="17859" x="10217150" y="2755900"/>
          <p14:tracePt t="17874" x="10223500" y="2781300"/>
          <p14:tracePt t="17891" x="10236200" y="2819400"/>
          <p14:tracePt t="17908" x="10248900" y="2857500"/>
          <p14:tracePt t="17926" x="10255250" y="2889250"/>
          <p14:tracePt t="17941" x="10255250" y="2921000"/>
          <p14:tracePt t="17958" x="10255250" y="2940050"/>
          <p14:tracePt t="17974" x="10255250" y="2952750"/>
          <p14:tracePt t="17992" x="10248900" y="2965450"/>
          <p14:tracePt t="17992" x="10236200" y="2984500"/>
          <p14:tracePt t="18008" x="10229850" y="3003550"/>
          <p14:tracePt t="18025" x="10185400" y="3048000"/>
          <p14:tracePt t="18041" x="10160000" y="3079750"/>
          <p14:tracePt t="18059" x="10128250" y="3098800"/>
          <p14:tracePt t="18074" x="10096500" y="3117850"/>
          <p14:tracePt t="18091" x="10052050" y="3130550"/>
          <p14:tracePt t="18108" x="10026650" y="3136900"/>
          <p14:tracePt t="18125" x="10001250" y="3149600"/>
          <p14:tracePt t="18141" x="9969500" y="3162300"/>
          <p14:tracePt t="18158" x="9925050" y="3168650"/>
          <p14:tracePt t="18175" x="9880600" y="3175000"/>
          <p14:tracePt t="18192" x="9829800" y="3175000"/>
          <p14:tracePt t="18192" x="9810750" y="3175000"/>
          <p14:tracePt t="18208" x="9785350" y="3175000"/>
          <p14:tracePt t="18225" x="9696450" y="3194050"/>
          <p14:tracePt t="18241" x="9645650" y="3194050"/>
          <p14:tracePt t="18259" x="9594850" y="3200400"/>
          <p14:tracePt t="18275" x="9544050" y="3200400"/>
          <p14:tracePt t="18292" x="9480550" y="3200400"/>
          <p14:tracePt t="18308" x="9429750" y="3200400"/>
          <p14:tracePt t="18326" x="9366250" y="3187700"/>
          <p14:tracePt t="18341" x="9309100" y="3168650"/>
          <p14:tracePt t="18359" x="9251950" y="3155950"/>
          <p14:tracePt t="18375" x="9194800" y="3136900"/>
          <p14:tracePt t="18392" x="9169400" y="3130550"/>
          <p14:tracePt t="18393" x="9156700" y="3124200"/>
          <p14:tracePt t="18409" x="9150350" y="3124200"/>
          <p14:tracePt t="18425" x="9137650" y="3117850"/>
          <p14:tracePt t="18442" x="9131300" y="3105150"/>
          <p14:tracePt t="18459" x="9112250" y="3073400"/>
          <p14:tracePt t="18475" x="9099550" y="3028950"/>
          <p14:tracePt t="18491" x="9086850" y="2984500"/>
          <p14:tracePt t="18508" x="9086850" y="2952750"/>
          <p14:tracePt t="18526" x="9086850" y="2921000"/>
          <p14:tracePt t="18542" x="9086850" y="2889250"/>
          <p14:tracePt t="18558" x="9099550" y="2851150"/>
          <p14:tracePt t="18575" x="9150350" y="2794000"/>
          <p14:tracePt t="18592" x="9251950" y="2717800"/>
          <p14:tracePt t="18609" x="9340850" y="2692400"/>
          <p14:tracePt t="18625" x="9429750" y="2673350"/>
          <p14:tracePt t="18642" x="9531350" y="2667000"/>
          <p14:tracePt t="18659" x="9626600" y="2667000"/>
          <p14:tracePt t="18675" x="9709150" y="2667000"/>
          <p14:tracePt t="18692" x="9779000" y="2667000"/>
          <p14:tracePt t="18708" x="9842500" y="2667000"/>
          <p14:tracePt t="18726" x="9912350" y="2679700"/>
          <p14:tracePt t="18742" x="10001250" y="2724150"/>
          <p14:tracePt t="18758" x="10090150" y="2768600"/>
          <p14:tracePt t="18775" x="10147300" y="2794000"/>
          <p14:tracePt t="18793" x="10160000" y="2800350"/>
          <p14:tracePt t="18825" x="10166350" y="2800350"/>
          <p14:tracePt t="18833" x="10166350" y="2806700"/>
          <p14:tracePt t="18849" x="10172700" y="2813050"/>
          <p14:tracePt t="18859" x="10172700" y="2819400"/>
          <p14:tracePt t="18875" x="10172700" y="2832100"/>
          <p14:tracePt t="18892" x="10172700" y="2857500"/>
          <p14:tracePt t="18908" x="10172700" y="2882900"/>
          <p14:tracePt t="18926" x="10166350" y="2914650"/>
          <p14:tracePt t="18942" x="10147300" y="2946400"/>
          <p14:tracePt t="18959" x="10128250" y="2978150"/>
          <p14:tracePt t="18975" x="10121900" y="3003550"/>
          <p14:tracePt t="18993" x="10090150" y="3035300"/>
          <p14:tracePt t="19009" x="10071100" y="3054350"/>
          <p14:tracePt t="19025" x="10064750" y="3073400"/>
          <p14:tracePt t="19042" x="10045700" y="3086100"/>
          <p14:tracePt t="19060" x="10033000" y="3098800"/>
          <p14:tracePt t="19090" x="10026650" y="3105150"/>
          <p14:tracePt t="19105" x="10020300" y="3111500"/>
          <p14:tracePt t="19113" x="10001250" y="3111500"/>
          <p14:tracePt t="19126" x="9994900" y="3111500"/>
          <p14:tracePt t="19143" x="9956800" y="3130550"/>
          <p14:tracePt t="19159" x="9937750" y="3136900"/>
          <p14:tracePt t="19176" x="9918700" y="3143250"/>
          <p14:tracePt t="19193" x="9874250" y="3149600"/>
          <p14:tracePt t="19209" x="9810750" y="3155950"/>
          <p14:tracePt t="19226" x="9734550" y="3155950"/>
          <p14:tracePt t="19242" x="9658350" y="3155950"/>
          <p14:tracePt t="19260" x="9613900" y="3155950"/>
          <p14:tracePt t="19275" x="9594850" y="3155950"/>
          <p14:tracePt t="19292" x="9588500" y="3155950"/>
          <p14:tracePt t="19309" x="9582150" y="3155950"/>
          <p14:tracePt t="19327" x="9563100" y="3155950"/>
          <p14:tracePt t="19342" x="9544050" y="3155950"/>
          <p14:tracePt t="19359" x="9537700" y="3155950"/>
          <p14:tracePt t="19441" x="9531350" y="3155950"/>
          <p14:tracePt t="19545" x="9518650" y="3162300"/>
          <p14:tracePt t="19553" x="9474200" y="3162300"/>
          <p14:tracePt t="19561" x="9410700" y="3162300"/>
          <p14:tracePt t="19576" x="9309100" y="3162300"/>
          <p14:tracePt t="19577" x="9150350" y="3162300"/>
          <p14:tracePt t="19592" x="8928100" y="3162300"/>
          <p14:tracePt t="19610" x="7981950" y="3168650"/>
          <p14:tracePt t="19627" x="7251700" y="3168650"/>
          <p14:tracePt t="19643" x="6540500" y="3213100"/>
          <p14:tracePt t="19659" x="5829300" y="3289300"/>
          <p14:tracePt t="19676" x="5149850" y="3384550"/>
          <p14:tracePt t="19694" x="4508500" y="3441700"/>
          <p14:tracePt t="19709" x="3962400" y="3448050"/>
          <p14:tracePt t="19726" x="3670300" y="3473450"/>
          <p14:tracePt t="19743" x="3536950" y="3486150"/>
          <p14:tracePt t="19760" x="3454400" y="3498850"/>
          <p14:tracePt t="19761" x="3429000" y="3505200"/>
          <p14:tracePt t="19776" x="3409950" y="3505200"/>
          <p14:tracePt t="19793" x="3365500" y="3511550"/>
          <p14:tracePt t="19809" x="3314700" y="3511550"/>
          <p14:tracePt t="19828" x="3257550" y="3511550"/>
          <p14:tracePt t="19843" x="3206750" y="3530600"/>
          <p14:tracePt t="19859" x="3181350" y="3530600"/>
          <p14:tracePt t="19876" x="3149600" y="3536950"/>
          <p14:tracePt t="19894" x="3117850" y="3543300"/>
          <p14:tracePt t="19910" x="3086100" y="3543300"/>
          <p14:tracePt t="19926" x="3054350" y="3543300"/>
          <p14:tracePt t="19943" x="2997200" y="3543300"/>
          <p14:tracePt t="19961" x="2895600" y="3543300"/>
          <p14:tracePt t="19976" x="2863850" y="3543300"/>
          <p14:tracePt t="19977" x="2825750" y="3543300"/>
          <p14:tracePt t="19993" x="2787650" y="3543300"/>
          <p14:tracePt t="20010" x="2730500" y="3543300"/>
          <p14:tracePt t="20027" x="2679700" y="3543300"/>
          <p14:tracePt t="20043" x="2628900" y="3543300"/>
          <p14:tracePt t="20059" x="2578100" y="3536950"/>
          <p14:tracePt t="20076" x="2508250" y="3524250"/>
          <p14:tracePt t="20094" x="2451100" y="3517900"/>
          <p14:tracePt t="20110" x="2425700" y="3511550"/>
          <p14:tracePt t="20145" x="2419350" y="3511550"/>
          <p14:tracePt t="20154" x="2400300" y="3505200"/>
          <p14:tracePt t="20161" x="2387600" y="3498850"/>
          <p14:tracePt t="20176" x="2362200" y="3492500"/>
          <p14:tracePt t="20193" x="2286000" y="3473450"/>
          <p14:tracePt t="20210" x="2273300" y="3473450"/>
          <p14:tracePt t="20313" x="2266950" y="3473450"/>
          <p14:tracePt t="20482" x="2266950" y="3467100"/>
          <p14:tracePt t="20489" x="2266950" y="3460750"/>
          <p14:tracePt t="20505" x="2273300" y="3454400"/>
          <p14:tracePt t="20521" x="2286000" y="3454400"/>
          <p14:tracePt t="20530" x="2292350" y="3454400"/>
          <p14:tracePt t="20544" x="2298700" y="3454400"/>
          <p14:tracePt t="20561" x="2324100" y="3454400"/>
          <p14:tracePt t="20577" x="2343150" y="3454400"/>
          <p14:tracePt t="20593" x="2400300" y="3454400"/>
          <p14:tracePt t="20610" x="2457450" y="3454400"/>
          <p14:tracePt t="20628" x="2527300" y="3454400"/>
          <p14:tracePt t="20643" x="2565400" y="3454400"/>
          <p14:tracePt t="20661" x="2571750" y="3454400"/>
          <p14:tracePt t="20682" x="2584450" y="3454400"/>
          <p14:tracePt t="20695" x="2603500" y="3454400"/>
          <p14:tracePt t="20710" x="2660650" y="3454400"/>
          <p14:tracePt t="20727" x="2743200" y="3454400"/>
          <p14:tracePt t="20744" x="2813050" y="3454400"/>
          <p14:tracePt t="20746" x="2838450" y="3454400"/>
          <p14:tracePt t="20762" x="2863850" y="3454400"/>
          <p14:tracePt t="20777" x="2882900" y="3454400"/>
          <p14:tracePt t="20794" x="2927350" y="3454400"/>
          <p14:tracePt t="20810" x="3016250" y="3454400"/>
          <p14:tracePt t="20828" x="3162300" y="3454400"/>
          <p14:tracePt t="20844" x="3333750" y="3454400"/>
          <p14:tracePt t="20860" x="3448050" y="3454400"/>
          <p14:tracePt t="20877" x="3505200" y="3441700"/>
          <p14:tracePt t="20895" x="3517900" y="3441700"/>
          <p14:tracePt t="20910" x="3524250" y="3435350"/>
          <p14:tracePt t="20927" x="3549650" y="3435350"/>
          <p14:tracePt t="20944" x="3606800" y="3435350"/>
          <p14:tracePt t="20962" x="3708400" y="3435350"/>
          <p14:tracePt t="20977" x="3740150" y="3435350"/>
          <p14:tracePt t="21041" x="3746500" y="3435350"/>
          <p14:tracePt t="21049" x="3759200" y="3435350"/>
          <p14:tracePt t="21060" x="3771900" y="3435350"/>
          <p14:tracePt t="21077" x="3790950" y="3435350"/>
          <p14:tracePt t="21130" x="3797300" y="3435350"/>
          <p14:tracePt t="21290" x="3797300" y="3429000"/>
          <p14:tracePt t="21305" x="3790950" y="3422650"/>
          <p14:tracePt t="21313" x="3784600" y="3422650"/>
          <p14:tracePt t="21327" x="3759200" y="3416300"/>
          <p14:tracePt t="21344" x="3702050" y="3409950"/>
          <p14:tracePt t="21345" x="3676650" y="3403600"/>
          <p14:tracePt t="21362" x="3606800" y="3397250"/>
          <p14:tracePt t="21377" x="3524250" y="3397250"/>
          <p14:tracePt t="21394" x="3454400" y="3397250"/>
          <p14:tracePt t="21411" x="3359150" y="3397250"/>
          <p14:tracePt t="21429" x="3244850" y="3397250"/>
          <p14:tracePt t="21444" x="3130550" y="3397250"/>
          <p14:tracePt t="21461" x="3060700" y="3397250"/>
          <p14:tracePt t="21478" x="3016250" y="3409950"/>
          <p14:tracePt t="21495" x="2959100" y="3422650"/>
          <p14:tracePt t="21511" x="2889250" y="3429000"/>
          <p14:tracePt t="21528" x="2781300" y="3441700"/>
          <p14:tracePt t="21544" x="2654300" y="3448050"/>
          <p14:tracePt t="21545" x="2597150" y="3448050"/>
          <p14:tracePt t="21562" x="2463800" y="3467100"/>
          <p14:tracePt t="21578" x="2381250" y="3467100"/>
          <p14:tracePt t="21594" x="2311400" y="3479800"/>
          <p14:tracePt t="21611" x="2273300" y="3479800"/>
          <p14:tracePt t="21629" x="2222500" y="3479800"/>
          <p14:tracePt t="21644" x="2146300" y="3479800"/>
          <p14:tracePt t="21661" x="2070100" y="3479800"/>
          <p14:tracePt t="21678" x="2000250" y="3479800"/>
          <p14:tracePt t="21696" x="1968500" y="3479800"/>
          <p14:tracePt t="21722" x="1962150" y="3479800"/>
          <p14:tracePt t="21729" x="1949450" y="3479800"/>
          <p14:tracePt t="21745" x="1936750" y="3479800"/>
          <p14:tracePt t="21762" x="1866900" y="3479800"/>
          <p14:tracePt t="21778" x="1809750" y="3479800"/>
          <p14:tracePt t="21795" x="1746250" y="3479800"/>
          <p14:tracePt t="21811" x="1701800" y="3479800"/>
          <p14:tracePt t="21829" x="1670050" y="3479800"/>
          <p14:tracePt t="21845" x="1644650" y="3479800"/>
          <p14:tracePt t="21861" x="1625600" y="3479800"/>
          <p14:tracePt t="21898" x="1619250" y="3479800"/>
          <p14:tracePt t="21914" x="1619250" y="3486150"/>
          <p14:tracePt t="21954" x="1625600" y="3486150"/>
          <p14:tracePt t="22114" x="1631950" y="3486150"/>
          <p14:tracePt t="22121" x="1638300" y="3479800"/>
          <p14:tracePt t="22129" x="1651000" y="3479800"/>
          <p14:tracePt t="22145" x="1714500" y="3473450"/>
          <p14:tracePt t="22162" x="1835150" y="3454400"/>
          <p14:tracePt t="22178" x="2051050" y="3422650"/>
          <p14:tracePt t="22196" x="2203450" y="3403600"/>
          <p14:tracePt t="22212" x="2241550" y="3390900"/>
          <p14:tracePt t="22242" x="2241550" y="3384550"/>
          <p14:tracePt t="22257" x="2228850" y="3384550"/>
          <p14:tracePt t="22265" x="2209800" y="3384550"/>
          <p14:tracePt t="22278" x="2197100" y="3384550"/>
          <p14:tracePt t="22295" x="2165350" y="3384550"/>
          <p14:tracePt t="22312" x="2114550" y="3384550"/>
          <p14:tracePt t="22330" x="1949450" y="3403600"/>
          <p14:tracePt t="22345" x="1828800" y="3403600"/>
          <p14:tracePt t="22362" x="1676400" y="3403600"/>
          <p14:tracePt t="22378" x="1543050" y="3403600"/>
          <p14:tracePt t="22396" x="1454150" y="3403600"/>
          <p14:tracePt t="22412" x="1428750" y="3409950"/>
          <p14:tracePt t="22429" x="1416050" y="3416300"/>
          <p14:tracePt t="22445" x="1409700" y="3416300"/>
          <p14:tracePt t="22463" x="1390650" y="3416300"/>
          <p14:tracePt t="22479" x="1371600" y="3416300"/>
          <p14:tracePt t="22495" x="1358900" y="3416300"/>
          <p14:tracePt t="22512" x="1346200" y="3416300"/>
          <p14:tracePt t="22593" x="1327150" y="3422650"/>
          <p14:tracePt t="22601" x="1289050" y="3429000"/>
          <p14:tracePt t="22613" x="1257300" y="3429000"/>
          <p14:tracePt t="22628" x="1200150" y="3441700"/>
          <p14:tracePt t="22645" x="1168400" y="3448050"/>
          <p14:tracePt t="22662" x="1155700" y="3454400"/>
          <p14:tracePt t="22680" x="1149350" y="3460750"/>
          <p14:tracePt t="22696" x="1136650" y="3460750"/>
          <p14:tracePt t="22712" x="1104900" y="3460750"/>
          <p14:tracePt t="22729" x="1041400" y="3460750"/>
          <p14:tracePt t="22746" x="1022350" y="3460750"/>
          <p14:tracePt t="22762" x="1009650" y="3460750"/>
          <p14:tracePt t="22779" x="1003300" y="3460750"/>
          <p14:tracePt t="22796" x="984250" y="3460750"/>
          <p14:tracePt t="22813" x="933450" y="3454400"/>
          <p14:tracePt t="22829" x="869950" y="3448050"/>
          <p14:tracePt t="22846" x="838200" y="3429000"/>
          <p14:tracePt t="22862" x="825500" y="3429000"/>
          <p14:tracePt t="22889" x="819150" y="3416300"/>
          <p14:tracePt t="22898" x="812800" y="3409950"/>
          <p14:tracePt t="22912" x="812800" y="3397250"/>
          <p14:tracePt t="22929" x="787400" y="3371850"/>
          <p14:tracePt t="22947" x="787400" y="3365500"/>
          <p14:tracePt t="22962" x="781050" y="3359150"/>
          <p14:tracePt t="22979" x="781050" y="3327400"/>
          <p14:tracePt t="22996" x="781050" y="3308350"/>
          <p14:tracePt t="23013" x="781050" y="3289300"/>
          <p14:tracePt t="23029" x="781050" y="3263900"/>
          <p14:tracePt t="23046" x="781050" y="3251200"/>
          <p14:tracePt t="23062" x="800100" y="3244850"/>
          <p14:tracePt t="23080" x="819150" y="3244850"/>
          <p14:tracePt t="23096" x="857250" y="3244850"/>
          <p14:tracePt t="23113" x="901700" y="3244850"/>
          <p14:tracePt t="23114" x="927100" y="3244850"/>
          <p14:tracePt t="23129" x="952500" y="3244850"/>
          <p14:tracePt t="23153" x="958850" y="3244850"/>
          <p14:tracePt t="23169" x="958850" y="3251200"/>
          <p14:tracePt t="23179" x="958850" y="3270250"/>
          <p14:tracePt t="23196" x="965200" y="3302000"/>
          <p14:tracePt t="23213" x="965200" y="3333750"/>
          <p14:tracePt t="23229" x="965200" y="3359150"/>
          <p14:tracePt t="23250" x="965200" y="3371850"/>
          <p14:tracePt t="23330" x="971550" y="3371850"/>
          <p14:tracePt t="23337" x="996950" y="3371850"/>
          <p14:tracePt t="23346" x="1054100" y="3359150"/>
          <p14:tracePt t="23363" x="1308100" y="3352800"/>
          <p14:tracePt t="23379" x="1841500" y="3352800"/>
          <p14:tracePt t="23396" x="2571750" y="3352800"/>
          <p14:tracePt t="23414" x="3206750" y="3352800"/>
          <p14:tracePt t="23429" x="3727450" y="3352800"/>
          <p14:tracePt t="23446" x="4152900" y="3352800"/>
          <p14:tracePt t="23463" x="4546600" y="3352800"/>
          <p14:tracePt t="23480" x="4914900" y="3352800"/>
          <p14:tracePt t="23481" x="5099050" y="3352800"/>
          <p14:tracePt t="23496" x="5308600" y="3352800"/>
          <p14:tracePt t="23513" x="5956300" y="3352800"/>
          <p14:tracePt t="23529" x="6324600" y="3352800"/>
          <p14:tracePt t="23547" x="6623050" y="3352800"/>
          <p14:tracePt t="23563" x="6991350" y="3352800"/>
          <p14:tracePt t="23580" x="7410450" y="3352800"/>
          <p14:tracePt t="23596" x="7848600" y="3352800"/>
          <p14:tracePt t="23614" x="8178800" y="3352800"/>
          <p14:tracePt t="23630" x="8350250" y="3352800"/>
          <p14:tracePt t="23646" x="8413750" y="3352800"/>
          <p14:tracePt t="23663" x="8426450" y="3346450"/>
          <p14:tracePt t="23681" x="8432800" y="3346450"/>
          <p14:tracePt t="23696" x="8464550" y="3346450"/>
          <p14:tracePt t="23713" x="8629650" y="3346450"/>
          <p14:tracePt t="23730" x="8743950" y="3346450"/>
          <p14:tracePt t="23747" x="8775700" y="3346450"/>
          <p14:tracePt t="23778" x="8782050" y="3346450"/>
          <p14:tracePt t="23786" x="8826500" y="3346450"/>
          <p14:tracePt t="23796" x="8877300" y="3346450"/>
          <p14:tracePt t="23814" x="9112250" y="3378200"/>
          <p14:tracePt t="23830" x="9417050" y="3403600"/>
          <p14:tracePt t="23847" x="9594850" y="3403600"/>
          <p14:tracePt t="23863" x="9639300" y="3403600"/>
          <p14:tracePt t="23881" x="9645650" y="3403600"/>
          <p14:tracePt t="24090" x="9645650" y="3397250"/>
          <p14:tracePt t="24138" x="9645650" y="3390900"/>
          <p14:tracePt t="24153" x="9639300" y="3390900"/>
          <p14:tracePt t="24162" x="9620250" y="3390900"/>
          <p14:tracePt t="24170" x="9607550" y="3390900"/>
          <p14:tracePt t="24180" x="9588500" y="3390900"/>
          <p14:tracePt t="24197" x="9556750" y="3390900"/>
          <p14:tracePt t="24214" x="9531350" y="3390900"/>
          <p14:tracePt t="24231" x="9525000" y="3390900"/>
          <p14:tracePt t="24247" x="9518650" y="3390900"/>
          <p14:tracePt t="24274" x="9512300" y="3390900"/>
          <p14:tracePt t="24282" x="9505950" y="3390900"/>
          <p14:tracePt t="24298" x="9467850" y="3390900"/>
          <p14:tracePt t="24314" x="9436100" y="3390900"/>
          <p14:tracePt t="24330" x="9417050" y="3390900"/>
          <p14:tracePt t="24386" x="9398000" y="3384550"/>
          <p14:tracePt t="24393" x="9385300" y="3378200"/>
          <p14:tracePt t="24401" x="9372600" y="3378200"/>
          <p14:tracePt t="24414" x="9353550" y="3365500"/>
          <p14:tracePt t="24430" x="9296400" y="3359150"/>
          <p14:tracePt t="24447" x="9258300" y="3340100"/>
          <p14:tracePt t="24465" x="9188450" y="3302000"/>
          <p14:tracePt t="24480" x="9175750" y="3295650"/>
          <p14:tracePt t="24497" x="9150350" y="3282950"/>
          <p14:tracePt t="24554" x="9144000" y="3276600"/>
          <p14:tracePt t="24562" x="9144000" y="3270250"/>
          <p14:tracePt t="24569" x="9137650" y="3257550"/>
          <p14:tracePt t="24580" x="9137650" y="3244850"/>
          <p14:tracePt t="24597" x="9137650" y="3219450"/>
          <p14:tracePt t="24614" x="9137650" y="3206750"/>
          <p14:tracePt t="24631" x="9137650" y="3187700"/>
          <p14:tracePt t="24647" x="9137650" y="3168650"/>
          <p14:tracePt t="24664" x="9144000" y="3155950"/>
          <p14:tracePt t="24682" x="9163050" y="3124200"/>
          <p14:tracePt t="24682" x="9175750" y="3111500"/>
          <p14:tracePt t="24698" x="9194800" y="3105150"/>
          <p14:tracePt t="24714" x="9232900" y="3098800"/>
          <p14:tracePt t="24731" x="9315450" y="3098800"/>
          <p14:tracePt t="24747" x="9429750" y="3098800"/>
          <p14:tracePt t="24765" x="9563100" y="3098800"/>
          <p14:tracePt t="24781" x="9652000" y="3098800"/>
          <p14:tracePt t="24797" x="9671050" y="3098800"/>
          <p14:tracePt t="24814" x="9677400" y="3092450"/>
          <p14:tracePt t="24850" x="9683750" y="3092450"/>
          <p14:tracePt t="24866" x="9696450" y="3092450"/>
          <p14:tracePt t="24873" x="9702800" y="3092450"/>
          <p14:tracePt t="24882" x="9709150" y="3098800"/>
          <p14:tracePt t="24899" x="9715500" y="3105150"/>
          <p14:tracePt t="24914" x="9715500" y="3111500"/>
          <p14:tracePt t="24931" x="9721850" y="3124200"/>
          <p14:tracePt t="24948" x="9721850" y="3136900"/>
          <p14:tracePt t="24965" x="9734550" y="3162300"/>
          <p14:tracePt t="24981" x="9734550" y="3175000"/>
          <p14:tracePt t="24998" x="9734550" y="3187700"/>
          <p14:tracePt t="25014" x="9734550" y="3200400"/>
          <p14:tracePt t="25032" x="9734550" y="3213100"/>
          <p14:tracePt t="25048" x="9728200" y="3232150"/>
          <p14:tracePt t="25064" x="9715500" y="3257550"/>
          <p14:tracePt t="25081" x="9709150" y="3270250"/>
          <p14:tracePt t="25099" x="9696450" y="3282950"/>
          <p14:tracePt t="25114" x="9683750" y="3295650"/>
          <p14:tracePt t="25131" x="9677400" y="3308350"/>
          <p14:tracePt t="25149" x="9664700" y="3314700"/>
          <p14:tracePt t="25166" x="9652000" y="3327400"/>
          <p14:tracePt t="25181" x="9639300" y="3340100"/>
          <p14:tracePt t="25198" x="9626600" y="3352800"/>
          <p14:tracePt t="25214" x="9620250" y="3352800"/>
          <p14:tracePt t="25232" x="9588500" y="3371850"/>
          <p14:tracePt t="25248" x="9569450" y="3378200"/>
          <p14:tracePt t="25265" x="9550400" y="3384550"/>
          <p14:tracePt t="25281" x="9512300" y="3397250"/>
          <p14:tracePt t="25299" x="9486900" y="3397250"/>
          <p14:tracePt t="25315" x="9461500" y="3409950"/>
          <p14:tracePt t="25331" x="9417050" y="3409950"/>
          <p14:tracePt t="25348" x="9366250" y="3409950"/>
          <p14:tracePt t="25366" x="9321800" y="3409950"/>
          <p14:tracePt t="25382" x="9283700" y="3409950"/>
          <p14:tracePt t="25398" x="9251950" y="3409950"/>
          <p14:tracePt t="25415" x="9213850" y="3409950"/>
          <p14:tracePt t="25432" x="9163050" y="3403600"/>
          <p14:tracePt t="25448" x="9124950" y="3390900"/>
          <p14:tracePt t="25465" x="9105900" y="3384550"/>
          <p14:tracePt t="25466" x="9099550" y="3384550"/>
          <p14:tracePt t="25498" x="9099550" y="3378200"/>
          <p14:tracePt t="25506" x="9093200" y="3371850"/>
          <p14:tracePt t="25521" x="9093200" y="3359150"/>
          <p14:tracePt t="25538" x="9086850" y="3352800"/>
          <p14:tracePt t="25548" x="9086850" y="3346450"/>
          <p14:tracePt t="25566" x="9086850" y="3333750"/>
          <p14:tracePt t="25581" x="9086850" y="3308350"/>
          <p14:tracePt t="25598" x="9086850" y="3289300"/>
          <p14:tracePt t="25615" x="9105900" y="3257550"/>
          <p14:tracePt t="25633" x="9131300" y="3225800"/>
          <p14:tracePt t="25634" x="9150350" y="3219450"/>
          <p14:tracePt t="25648" x="9163050" y="3213100"/>
          <p14:tracePt t="25665" x="9182100" y="3200400"/>
          <p14:tracePt t="25666" x="9194800" y="3194050"/>
          <p14:tracePt t="25682" x="9226550" y="3181350"/>
          <p14:tracePt t="25699" x="9258300" y="3175000"/>
          <p14:tracePt t="25715" x="9315450" y="3162300"/>
          <p14:tracePt t="25732" x="9391650" y="3149600"/>
          <p14:tracePt t="25748" x="9448800" y="3143250"/>
          <p14:tracePt t="25766" x="9486900" y="3130550"/>
          <p14:tracePt t="25782" x="9518650" y="3130550"/>
          <p14:tracePt t="25798" x="9537700" y="3130550"/>
          <p14:tracePt t="25815" x="9544050" y="3130550"/>
          <p14:tracePt t="25833" x="9556750" y="3130550"/>
          <p14:tracePt t="25849" x="9575800" y="3130550"/>
          <p14:tracePt t="25865" x="9601200" y="3130550"/>
          <p14:tracePt t="25866" x="9613900" y="3130550"/>
          <p14:tracePt t="25883" x="9620250" y="3130550"/>
          <p14:tracePt t="25900" x="9645650" y="3136900"/>
          <p14:tracePt t="25915" x="9658350" y="3136900"/>
          <p14:tracePt t="25932" x="9664700" y="3136900"/>
          <p14:tracePt t="25978" x="9671050" y="3143250"/>
          <p14:tracePt t="26002" x="9671050" y="3149600"/>
          <p14:tracePt t="26010" x="9671050" y="3162300"/>
          <p14:tracePt t="26018" x="9671050" y="3168650"/>
          <p14:tracePt t="26032" x="9671050" y="3181350"/>
          <p14:tracePt t="26050" x="9671050" y="3206750"/>
          <p14:tracePt t="26065" x="9671050" y="3225800"/>
          <p14:tracePt t="26082" x="9671050" y="3244850"/>
          <p14:tracePt t="26099" x="9671050" y="3257550"/>
          <p14:tracePt t="26116" x="9671050" y="3263900"/>
          <p14:tracePt t="26132" x="9671050" y="3270250"/>
          <p14:tracePt t="26149" x="9664700" y="3276600"/>
          <p14:tracePt t="26165" x="9658350" y="3282950"/>
          <p14:tracePt t="26183" x="9652000" y="3289300"/>
          <p14:tracePt t="26199" x="9645650" y="3295650"/>
          <p14:tracePt t="26215" x="9620250" y="3308350"/>
          <p14:tracePt t="26232" x="9588500" y="3308350"/>
          <p14:tracePt t="26250" x="9518650" y="3321050"/>
          <p14:tracePt t="26265" x="9467850" y="3327400"/>
          <p14:tracePt t="26282" x="9423400" y="3333750"/>
          <p14:tracePt t="26299" x="9372600" y="3346450"/>
          <p14:tracePt t="26317" x="9321800" y="3346450"/>
          <p14:tracePt t="26332" x="9283700" y="3346450"/>
          <p14:tracePt t="26349" x="9245600" y="3346450"/>
          <p14:tracePt t="26366" x="9201150" y="3346450"/>
          <p14:tracePt t="26383" x="9156700" y="3346450"/>
          <p14:tracePt t="26399" x="9144000" y="3346450"/>
          <p14:tracePt t="26416" x="9124950" y="3346450"/>
          <p14:tracePt t="26432" x="9112250" y="3346450"/>
          <p14:tracePt t="26450" x="9093200" y="3346450"/>
          <p14:tracePt t="26466" x="9086850" y="3346450"/>
          <p14:tracePt t="26506" x="9080500" y="3340100"/>
          <p14:tracePt t="26514" x="9074150" y="3333750"/>
          <p14:tracePt t="26530" x="9067800" y="3321050"/>
          <p14:tracePt t="26538" x="9067800" y="3314700"/>
          <p14:tracePt t="26549" x="9067800" y="3295650"/>
          <p14:tracePt t="26567" x="9067800" y="3276600"/>
          <p14:tracePt t="26583" x="9067800" y="3257550"/>
          <p14:tracePt t="26599" x="9067800" y="3238500"/>
          <p14:tracePt t="26616" x="9067800" y="3225800"/>
          <p14:tracePt t="26633" x="9067800" y="3213100"/>
          <p14:tracePt t="26650" x="9093200" y="3187700"/>
          <p14:tracePt t="26666" x="9137650" y="3181350"/>
          <p14:tracePt t="26682" x="9239250" y="3168650"/>
          <p14:tracePt t="26699" x="9385300" y="3168650"/>
          <p14:tracePt t="26717" x="9537700" y="3168650"/>
          <p14:tracePt t="26733" x="9639300" y="3168650"/>
          <p14:tracePt t="26749" x="9664700" y="3168650"/>
          <p14:tracePt t="26802" x="9677400" y="3168650"/>
          <p14:tracePt t="26810" x="9683750" y="3168650"/>
          <p14:tracePt t="26818" x="9690100" y="3168650"/>
          <p14:tracePt t="26833" x="9696450" y="3168650"/>
          <p14:tracePt t="26850" x="9696450" y="3175000"/>
          <p14:tracePt t="26866" x="9696450" y="3181350"/>
          <p14:tracePt t="26884" x="9702800" y="3187700"/>
          <p14:tracePt t="26899" x="9702800" y="3194050"/>
          <p14:tracePt t="26923" x="9702800" y="3200400"/>
          <p14:tracePt t="26978" x="9702800" y="3206750"/>
          <p14:tracePt t="27258" x="9702800" y="3213100"/>
          <p14:tracePt t="27266" x="9696450" y="3213100"/>
          <p14:tracePt t="27274" x="9690100" y="3213100"/>
          <p14:tracePt t="27283" x="9677400" y="3219450"/>
          <p14:tracePt t="27300" x="9607550" y="3232150"/>
          <p14:tracePt t="27316" x="9499600" y="3238500"/>
          <p14:tracePt t="27334" x="9353550" y="3244850"/>
          <p14:tracePt t="27350" x="9169400" y="3244850"/>
          <p14:tracePt t="27366" x="8947150" y="3244850"/>
          <p14:tracePt t="27383" x="8616950" y="3244850"/>
          <p14:tracePt t="27401" x="8210550" y="3244850"/>
          <p14:tracePt t="27416" x="7721600" y="3276600"/>
          <p14:tracePt t="27433" x="7162800" y="3276600"/>
          <p14:tracePt t="27435" x="6851650" y="3276600"/>
          <p14:tracePt t="27450" x="6261100" y="3282950"/>
          <p14:tracePt t="27468" x="5632450" y="3340100"/>
          <p14:tracePt t="27483" x="5048250" y="3390900"/>
          <p14:tracePt t="27500" x="4451350" y="3397250"/>
          <p14:tracePt t="27517" x="3867150" y="3429000"/>
          <p14:tracePt t="27534" x="3390900" y="3429000"/>
          <p14:tracePt t="27550" x="3054350" y="3473450"/>
          <p14:tracePt t="27567" x="2870200" y="3492500"/>
          <p14:tracePt t="27583" x="2749550" y="3517900"/>
          <p14:tracePt t="27601" x="2641600" y="3530600"/>
          <p14:tracePt t="27602" x="2603500" y="3536950"/>
          <p14:tracePt t="27617" x="2559050" y="3536950"/>
          <p14:tracePt t="27633" x="2470150" y="3556000"/>
          <p14:tracePt t="27634" x="2419350" y="3562350"/>
          <p14:tracePt t="27650" x="2298700" y="3575050"/>
          <p14:tracePt t="27668" x="2190750" y="3594100"/>
          <p14:tracePt t="27683" x="2082800" y="3613150"/>
          <p14:tracePt t="27700" x="1968500" y="3644900"/>
          <p14:tracePt t="27717" x="1835150" y="3676650"/>
          <p14:tracePt t="27735" x="1708150" y="3708400"/>
          <p14:tracePt t="27750" x="1562100" y="3714750"/>
          <p14:tracePt t="27767" x="1409700" y="3714750"/>
          <p14:tracePt t="27784" x="1289050" y="3714750"/>
          <p14:tracePt t="27801" x="1225550" y="3727450"/>
          <p14:tracePt t="27802" x="1219200" y="3727450"/>
          <p14:tracePt t="27817" x="1206500" y="3727450"/>
          <p14:tracePt t="27834" x="1187450" y="3733800"/>
          <p14:tracePt t="27850" x="1149350" y="3733800"/>
          <p14:tracePt t="27868" x="1098550" y="3727450"/>
          <p14:tracePt t="27884" x="1066800" y="3727450"/>
          <p14:tracePt t="27954" x="1060450" y="3727450"/>
          <p14:tracePt t="27962" x="1054100" y="3727450"/>
          <p14:tracePt t="27970" x="1047750" y="3727450"/>
          <p14:tracePt t="27994" x="1028700" y="3727450"/>
          <p14:tracePt t="28002" x="1022350" y="3727450"/>
          <p14:tracePt t="28017" x="996950" y="3727450"/>
          <p14:tracePt t="28035" x="946150" y="3727450"/>
          <p14:tracePt t="28050" x="889000" y="3727450"/>
          <p14:tracePt t="28067" x="863600" y="3727450"/>
          <p14:tracePt t="28084" x="844550" y="3727450"/>
          <p14:tracePt t="28101" x="812800" y="3721100"/>
          <p14:tracePt t="28117" x="781050" y="3708400"/>
          <p14:tracePt t="28134" x="774700" y="3708400"/>
          <p14:tracePt t="28506" x="781050" y="3708400"/>
          <p14:tracePt t="28674" x="787400" y="3708400"/>
          <p14:tracePt t="28682" x="800100" y="3708400"/>
          <p14:tracePt t="28690" x="831850" y="3708400"/>
          <p14:tracePt t="28701" x="882650" y="3708400"/>
          <p14:tracePt t="28718" x="990600" y="3714750"/>
          <p14:tracePt t="28734" x="1111250" y="3740150"/>
          <p14:tracePt t="28752" x="1187450" y="3740150"/>
          <p14:tracePt t="28768" x="1219200" y="3740150"/>
          <p14:tracePt t="28835" x="1225550" y="3740150"/>
          <p14:tracePt t="28858" x="1238250" y="3740150"/>
          <p14:tracePt t="28866" x="1244600" y="3740150"/>
          <p14:tracePt t="28874" x="1257300" y="3740150"/>
          <p14:tracePt t="28884" x="1270000" y="3740150"/>
          <p14:tracePt t="28902" x="1295400" y="3740150"/>
          <p14:tracePt t="28918" x="1314450" y="3740150"/>
          <p14:tracePt t="28935" x="1358900" y="3733800"/>
          <p14:tracePt t="28952" x="1428750" y="3733800"/>
          <p14:tracePt t="28969" x="1504950" y="3733800"/>
          <p14:tracePt t="28985" x="1549400" y="3733800"/>
          <p14:tracePt t="29001" x="1555750" y="3733800"/>
          <p14:tracePt t="29154" x="1568450" y="3727450"/>
          <p14:tracePt t="29250" x="1574800" y="3721100"/>
          <p14:tracePt t="29258" x="1581150" y="3721100"/>
          <p14:tracePt t="29268" x="1587500" y="3714750"/>
          <p14:tracePt t="29285" x="1593850" y="3714750"/>
          <p14:tracePt t="29302" x="1606550" y="3708400"/>
          <p14:tracePt t="29319" x="1612900" y="3708400"/>
          <p14:tracePt t="29371" x="1619250" y="3708400"/>
          <p14:tracePt t="29427" x="1625600" y="3708400"/>
          <p14:tracePt t="29434" x="1631950" y="3708400"/>
          <p14:tracePt t="29442" x="1644650" y="3708400"/>
          <p14:tracePt t="29452" x="1657350" y="3708400"/>
          <p14:tracePt t="29469" x="1670050" y="3708400"/>
          <p14:tracePt t="29731" x="1682750" y="3708400"/>
          <p14:tracePt t="29738" x="1689100" y="3708400"/>
          <p14:tracePt t="29746" x="1701800" y="3708400"/>
          <p14:tracePt t="29755" x="1708150" y="3708400"/>
          <p14:tracePt t="29769" x="1720850" y="3708400"/>
          <p14:tracePt t="29785" x="1746250" y="3708400"/>
          <p14:tracePt t="29787" x="1765300" y="3708400"/>
          <p14:tracePt t="29803" x="1809750" y="3714750"/>
          <p14:tracePt t="29819" x="1841500" y="3714750"/>
          <p14:tracePt t="29835" x="1847850" y="3714750"/>
          <p14:tracePt t="29938" x="1854200" y="3714750"/>
          <p14:tracePt t="29946" x="1860550" y="3714750"/>
          <p14:tracePt t="29954" x="1873250" y="3714750"/>
          <p14:tracePt t="30131" x="1879600" y="3714750"/>
          <p14:tracePt t="30138" x="1885950" y="3714750"/>
          <p14:tracePt t="30146" x="1892300" y="3714750"/>
          <p14:tracePt t="30171" x="1898650" y="3714750"/>
          <p14:tracePt t="30203" x="1905000" y="3708400"/>
          <p14:tracePt t="30210" x="1911350" y="3708400"/>
          <p14:tracePt t="30219" x="1917700" y="3708400"/>
          <p14:tracePt t="30236" x="1949450" y="3708400"/>
          <p14:tracePt t="30252" x="1981200" y="3708400"/>
          <p14:tracePt t="30290" x="1987550" y="3708400"/>
          <p14:tracePt t="30411" x="1993900" y="3702050"/>
          <p14:tracePt t="30451" x="2000250" y="3695700"/>
          <p14:tracePt t="30482" x="2006600" y="3695700"/>
          <p14:tracePt t="30946" x="2000250" y="3695700"/>
          <p14:tracePt t="30954" x="1987550" y="3695700"/>
          <p14:tracePt t="30962" x="1974850" y="3695700"/>
          <p14:tracePt t="30970" x="1962150" y="3695700"/>
          <p14:tracePt t="30987" x="1930400" y="3689350"/>
          <p14:tracePt t="31003" x="1860550" y="3683000"/>
          <p14:tracePt t="31021" x="1803400" y="3670300"/>
          <p14:tracePt t="31037" x="1778000" y="3670300"/>
          <p14:tracePt t="31053" x="1758950" y="3663950"/>
          <p14:tracePt t="31070" x="1752600" y="3657600"/>
          <p14:tracePt t="31088" x="1746250" y="3657600"/>
          <p14:tracePt t="31330" x="1739900" y="3657600"/>
          <p14:tracePt t="31396" x="1727200" y="3657600"/>
          <p14:tracePt t="31402" x="1720850" y="3657600"/>
          <p14:tracePt t="31419" x="1708150" y="3657600"/>
          <p14:tracePt t="31427" x="1701800" y="3657600"/>
          <p14:tracePt t="31437" x="1689100" y="3657600"/>
          <p14:tracePt t="31666" x="1689100" y="3651250"/>
          <p14:tracePt t="31674" x="1689100" y="3638550"/>
          <p14:tracePt t="31682" x="1689100" y="3625850"/>
          <p14:tracePt t="31698" x="1689100" y="3613150"/>
          <p14:tracePt t="31707" x="1689100" y="3606800"/>
          <p14:tracePt t="31721" x="1689100" y="3587750"/>
          <p14:tracePt t="31738" x="1689100" y="3562350"/>
          <p14:tracePt t="31754" x="1695450" y="3556000"/>
          <p14:tracePt t="31779" x="1701800" y="3543300"/>
          <p14:tracePt t="31787" x="1708150" y="3536950"/>
          <p14:tracePt t="31805" x="1714500" y="3530600"/>
          <p14:tracePt t="31821" x="1727200" y="3517900"/>
          <p14:tracePt t="31838" x="1746250" y="3498850"/>
          <p14:tracePt t="31854" x="1758950" y="3492500"/>
          <p14:tracePt t="31872" x="1765300" y="3486150"/>
          <p14:tracePt t="31939" x="1771650" y="3486150"/>
          <p14:tracePt t="31955" x="1778000" y="3486150"/>
          <p14:tracePt t="31970" x="1784350" y="3486150"/>
          <p14:tracePt t="31978" x="1790700" y="3486150"/>
          <p14:tracePt t="31987" x="1797050" y="3486150"/>
          <p14:tracePt t="32004" x="1803400" y="3492500"/>
          <p14:tracePt t="32022" x="1809750" y="3492500"/>
          <p14:tracePt t="32038" x="1809750" y="3498850"/>
          <p14:tracePt t="32054" x="1809750" y="3511550"/>
          <p14:tracePt t="32075" x="1809750" y="3517900"/>
          <p14:tracePt t="32089" x="1809750" y="3524250"/>
          <p14:tracePt t="32104" x="1809750" y="3530600"/>
          <p14:tracePt t="32121" x="1809750" y="3543300"/>
          <p14:tracePt t="32138" x="1809750" y="3549650"/>
          <p14:tracePt t="32155" x="1809750" y="3562350"/>
          <p14:tracePt t="32195" x="1809750" y="3568700"/>
          <p14:tracePt t="32211" x="1809750" y="3575050"/>
          <p14:tracePt t="32227" x="1809750" y="3581400"/>
          <p14:tracePt t="32250" x="1803400" y="3587750"/>
          <p14:tracePt t="32258" x="1803400" y="3594100"/>
          <p14:tracePt t="32275" x="1790700" y="3606800"/>
          <p14:tracePt t="32386" x="1784350" y="3613150"/>
          <p14:tracePt t="32491" x="1778000" y="3619500"/>
          <p14:tracePt t="32867" x="1778000" y="3625850"/>
          <p14:tracePt t="32891" x="1784350" y="3625850"/>
          <p14:tracePt t="32899" x="1790700" y="3625850"/>
          <p14:tracePt t="32907" x="1797050" y="3625850"/>
          <p14:tracePt t="32922" x="1803400" y="3625850"/>
          <p14:tracePt t="32940" x="1809750" y="3625850"/>
          <p14:tracePt t="32971" x="1822450" y="3625850"/>
          <p14:tracePt t="32987" x="1835150" y="3625850"/>
          <p14:tracePt t="33003" x="1841500" y="3625850"/>
          <p14:tracePt t="33010" x="1847850" y="3625850"/>
          <p14:tracePt t="33022" x="1860550" y="3625850"/>
          <p14:tracePt t="33039" x="1879600" y="3619500"/>
          <p14:tracePt t="33055" x="1892300" y="3619500"/>
          <p14:tracePt t="33073" x="1905000" y="3619500"/>
          <p14:tracePt t="33107" x="1911350" y="3619500"/>
          <p14:tracePt t="33163" x="1924050" y="3619500"/>
          <p14:tracePt t="33171" x="1943100" y="3619500"/>
          <p14:tracePt t="33178" x="1968500" y="3619500"/>
          <p14:tracePt t="33189" x="1987550" y="3619500"/>
          <p14:tracePt t="33235" x="1993900" y="3619500"/>
          <p14:tracePt t="33435" x="1987550" y="3619500"/>
          <p14:tracePt t="33459" x="1987550" y="3625850"/>
          <p14:tracePt t="33483" x="1981200" y="3625850"/>
          <p14:tracePt t="33515" x="1981200" y="3632200"/>
          <p14:tracePt t="33523" x="1974850" y="3632200"/>
          <p14:tracePt t="33531" x="1968500" y="3632200"/>
          <p14:tracePt t="33539" x="1962150" y="3632200"/>
          <p14:tracePt t="33571" x="1955800" y="3632200"/>
          <p14:tracePt t="33578" x="1955800" y="3638550"/>
          <p14:tracePt t="33651" x="1949450" y="3638550"/>
          <p14:tracePt t="33659" x="1943100" y="3638550"/>
          <p14:tracePt t="33667" x="1943100" y="3632200"/>
          <p14:tracePt t="33675" x="1936750" y="3625850"/>
          <p14:tracePt t="33691" x="1936750" y="3619500"/>
          <p14:tracePt t="33706" x="1936750" y="3613150"/>
          <p14:tracePt t="33707" x="1936750" y="3606800"/>
          <p14:tracePt t="33723" x="1930400" y="3594100"/>
          <p14:tracePt t="33740" x="1930400" y="3587750"/>
          <p14:tracePt t="33756" x="1930400" y="3581400"/>
          <p14:tracePt t="33773" x="1930400" y="3568700"/>
          <p14:tracePt t="33789" x="1930400" y="3562350"/>
          <p14:tracePt t="33807" x="1930400" y="3556000"/>
          <p14:tracePt t="33822" x="1930400" y="3543300"/>
          <p14:tracePt t="33843" x="1930400" y="3536950"/>
          <p14:tracePt t="33856" x="1930400" y="3530600"/>
          <p14:tracePt t="33874" x="1936750" y="3524250"/>
          <p14:tracePt t="33889" x="1943100" y="3524250"/>
          <p14:tracePt t="33906" x="1949450" y="3511550"/>
          <p14:tracePt t="33923" x="1962150" y="3498850"/>
          <p14:tracePt t="33940" x="1974850" y="3492500"/>
          <p14:tracePt t="33971" x="1981200" y="3486150"/>
          <p14:tracePt t="33979" x="1987550" y="3486150"/>
          <p14:tracePt t="33989" x="1993900" y="3486150"/>
          <p14:tracePt t="34007" x="2012950" y="3479800"/>
          <p14:tracePt t="34023" x="2025650" y="3479800"/>
          <p14:tracePt t="34040" x="2038350" y="3479800"/>
          <p14:tracePt t="34091" x="2044700" y="3479800"/>
          <p14:tracePt t="34107" x="2051050" y="3479800"/>
          <p14:tracePt t="34114" x="2057400" y="3479800"/>
          <p14:tracePt t="34123" x="2063750" y="3479800"/>
          <p14:tracePt t="34140" x="2063750" y="3486150"/>
          <p14:tracePt t="34156" x="2070100" y="3492500"/>
          <p14:tracePt t="34174" x="2076450" y="3498850"/>
          <p14:tracePt t="34189" x="2076450" y="3505200"/>
          <p14:tracePt t="34206" x="2082800" y="3517900"/>
          <p14:tracePt t="34224" x="2082800" y="3530600"/>
          <p14:tracePt t="34241" x="2089150" y="3530600"/>
          <p14:tracePt t="34256" x="2089150" y="3543300"/>
          <p14:tracePt t="34273" x="2089150" y="3549650"/>
          <p14:tracePt t="34290" x="2089150" y="3556000"/>
          <p14:tracePt t="34308" x="2089150" y="3568700"/>
          <p14:tracePt t="34323" x="2089150" y="3575050"/>
          <p14:tracePt t="34340" x="2089150" y="3581400"/>
          <p14:tracePt t="34371" x="2089150" y="3587750"/>
          <p14:tracePt t="34410" x="2089150" y="3594100"/>
          <p14:tracePt t="34435" x="2082800" y="3594100"/>
          <p14:tracePt t="34442" x="2082800" y="3600450"/>
          <p14:tracePt t="34450" x="2082800" y="3606800"/>
          <p14:tracePt t="34475" x="2076450" y="3606800"/>
          <p14:tracePt t="34507" x="2070100" y="3613150"/>
          <p14:tracePt t="34530" x="2063750" y="3619500"/>
          <p14:tracePt t="34546" x="2057400" y="3625850"/>
          <p14:tracePt t="34564" x="2044700" y="3632200"/>
          <p14:tracePt t="34579" x="2038350" y="3632200"/>
          <p14:tracePt t="34587" x="2032000" y="3638550"/>
          <p14:tracePt t="34594" x="2025650" y="3644900"/>
          <p14:tracePt t="34610" x="2019300" y="3644900"/>
          <p14:tracePt t="34787" x="2012950" y="3644900"/>
          <p14:tracePt t="34795" x="2006600" y="3644900"/>
          <p14:tracePt t="34807" x="1993900" y="3644900"/>
          <p14:tracePt t="34823" x="1981200" y="3644900"/>
          <p14:tracePt t="34840" x="1974850" y="3644900"/>
          <p14:tracePt t="34867" x="1968500" y="3644900"/>
          <p14:tracePt t="34875" x="1962150" y="3644900"/>
          <p14:tracePt t="34890" x="1955800" y="3644900"/>
          <p14:tracePt t="34907" x="1936750" y="3644900"/>
          <p14:tracePt t="34925" x="1924050" y="3644900"/>
          <p14:tracePt t="35115" x="1917700" y="3644900"/>
          <p14:tracePt t="35123" x="1911350" y="3644900"/>
          <p14:tracePt t="35139" x="1898650" y="3644900"/>
          <p14:tracePt t="35147" x="1892300" y="3644900"/>
          <p14:tracePt t="35157" x="1879600" y="3644900"/>
          <p14:tracePt t="35174" x="1860550" y="3644900"/>
          <p14:tracePt t="35192" x="1835150" y="3644900"/>
          <p14:tracePt t="35208" x="1803400" y="3644900"/>
          <p14:tracePt t="35224" x="1784350" y="3644900"/>
          <p14:tracePt t="35241" x="1778000" y="3638550"/>
          <p14:tracePt t="35259" x="1758950" y="3632200"/>
          <p14:tracePt t="35274" x="1746250" y="3632200"/>
          <p14:tracePt t="35291" x="1720850" y="3625850"/>
          <p14:tracePt t="35307" x="1714500" y="3625850"/>
          <p14:tracePt t="35325" x="1708150" y="3619500"/>
          <p14:tracePt t="35347" x="1695450" y="3600450"/>
          <p14:tracePt t="35357" x="1695450" y="3587750"/>
          <p14:tracePt t="35374" x="1682750" y="3556000"/>
          <p14:tracePt t="35392" x="1682750" y="3543300"/>
          <p14:tracePt t="35408" x="1682750" y="3524250"/>
          <p14:tracePt t="35424" x="1682750" y="3517900"/>
          <p14:tracePt t="35441" x="1682750" y="3511550"/>
          <p14:tracePt t="35459" x="1739900" y="3479800"/>
          <p14:tracePt t="35474" x="1778000" y="3467100"/>
          <p14:tracePt t="35475" x="1835150" y="3460750"/>
          <p14:tracePt t="35491" x="1930400" y="3460750"/>
          <p14:tracePt t="35508" x="2012950" y="3441700"/>
          <p14:tracePt t="35525" x="2057400" y="3441700"/>
          <p14:tracePt t="35541" x="2070100" y="3441700"/>
          <p14:tracePt t="35571" x="2076450" y="3441700"/>
          <p14:tracePt t="35579" x="2076450" y="3448050"/>
          <p14:tracePt t="35592" x="2082800" y="3454400"/>
          <p14:tracePt t="35608" x="2089150" y="3460750"/>
          <p14:tracePt t="35624" x="2089150" y="3467100"/>
          <p14:tracePt t="35641" x="2089150" y="3479800"/>
          <p14:tracePt t="35659" x="2095500" y="3511550"/>
          <p14:tracePt t="35674" x="2095500" y="3524250"/>
          <p14:tracePt t="35691" x="2095500" y="3543300"/>
          <p14:tracePt t="35708" x="2095500" y="3556000"/>
          <p14:tracePt t="35726" x="2095500" y="3562350"/>
          <p14:tracePt t="35741" x="2095500" y="3568700"/>
          <p14:tracePt t="35758" x="2095500" y="3575050"/>
          <p14:tracePt t="35774" x="2089150" y="3581400"/>
          <p14:tracePt t="35792" x="2082800" y="3587750"/>
          <p14:tracePt t="35808" x="2057400" y="3594100"/>
          <p14:tracePt t="35825" x="2038350" y="3606800"/>
          <p14:tracePt t="35841" x="2000250" y="3613150"/>
          <p14:tracePt t="35859" x="1949450" y="3632200"/>
          <p14:tracePt t="35875" x="1911350" y="3632200"/>
          <p14:tracePt t="35891" x="1892300" y="3632200"/>
          <p14:tracePt t="35908" x="1879600" y="3638550"/>
          <p14:tracePt t="35925" x="1860550" y="3638550"/>
          <p14:tracePt t="35941" x="1835150" y="3644900"/>
          <p14:tracePt t="35958" x="1803400" y="3644900"/>
          <p14:tracePt t="35975" x="1778000" y="3651250"/>
          <p14:tracePt t="35992" x="1765300" y="3651250"/>
          <p14:tracePt t="36008" x="1752600" y="3651250"/>
          <p14:tracePt t="36025" x="1733550" y="3651250"/>
          <p14:tracePt t="36041" x="1720850" y="3651250"/>
          <p14:tracePt t="36059" x="1695450" y="3651250"/>
          <p14:tracePt t="36075" x="1670050" y="3651250"/>
          <p14:tracePt t="36091" x="1638300" y="3651250"/>
          <p14:tracePt t="36109" x="1600200" y="3657600"/>
          <p14:tracePt t="36126" x="1549400" y="3657600"/>
          <p14:tracePt t="36141" x="1498600" y="3657600"/>
          <p14:tracePt t="36158" x="1454150" y="3657600"/>
          <p14:tracePt t="36175" x="1422400" y="3657600"/>
          <p14:tracePt t="36192" x="1397000" y="3663950"/>
          <p14:tracePt t="36208" x="1352550" y="3670300"/>
          <p14:tracePt t="36225" x="1289050" y="3670300"/>
          <p14:tracePt t="36242" x="1212850" y="3670300"/>
          <p14:tracePt t="36259" x="1111250" y="3670300"/>
          <p14:tracePt t="36275" x="1092200" y="3670300"/>
          <p14:tracePt t="36331" x="1085850" y="3670300"/>
          <p14:tracePt t="36339" x="1079500" y="3670300"/>
          <p14:tracePt t="36347" x="1073150" y="3670300"/>
          <p14:tracePt t="36358" x="1054100" y="3670300"/>
          <p14:tracePt t="36375" x="1035050" y="3676650"/>
          <p14:tracePt t="36392" x="1028700" y="3676650"/>
          <p14:tracePt t="36409" x="1022350" y="3676650"/>
          <p14:tracePt t="36427" x="1009650" y="3676650"/>
          <p14:tracePt t="36442" x="996950" y="3676650"/>
          <p14:tracePt t="36458" x="920750" y="3676650"/>
          <p14:tracePt t="36476" x="895350" y="3676650"/>
          <p14:tracePt t="36492" x="882650" y="3676650"/>
          <p14:tracePt t="36596" x="914400" y="3676650"/>
          <p14:tracePt t="36603" x="952500" y="3676650"/>
          <p14:tracePt t="36611" x="1009650" y="3676650"/>
          <p14:tracePt t="36625" x="1079500" y="3676650"/>
          <p14:tracePt t="36643" x="1231900" y="3676650"/>
          <p14:tracePt t="36643" x="1295400" y="3676650"/>
          <p14:tracePt t="36659" x="1422400" y="3676650"/>
          <p14:tracePt t="36676" x="1479550" y="3676650"/>
          <p14:tracePt t="36692" x="1485900" y="3676650"/>
          <p14:tracePt t="36964" x="1511300" y="3676650"/>
          <p14:tracePt t="36971" x="1549400" y="3676650"/>
          <p14:tracePt t="36979" x="1657350" y="3676650"/>
          <p14:tracePt t="36992" x="1841500" y="3676650"/>
          <p14:tracePt t="37009" x="2482850" y="3676650"/>
          <p14:tracePt t="37026" x="3340100" y="3676650"/>
          <p14:tracePt t="37043" x="4648200" y="3676650"/>
          <p14:tracePt t="37060" x="5505450" y="3676650"/>
          <p14:tracePt t="37076" x="6235700" y="3676650"/>
          <p14:tracePt t="37092" x="6934200" y="3676650"/>
          <p14:tracePt t="37110" x="7499350" y="3676650"/>
          <p14:tracePt t="37126" x="7854950" y="3676650"/>
          <p14:tracePt t="37142" x="7975600" y="3676650"/>
          <p14:tracePt t="37159" x="7994650" y="3676650"/>
          <p14:tracePt t="37371" x="7981950" y="3676650"/>
          <p14:tracePt t="37379" x="7962900" y="3676650"/>
          <p14:tracePt t="37387" x="7937500" y="3676650"/>
          <p14:tracePt t="37395" x="7912100" y="3676650"/>
          <p14:tracePt t="37410" x="7886700" y="3676650"/>
          <p14:tracePt t="37426" x="7816850" y="3670300"/>
          <p14:tracePt t="37444" x="7734300" y="3657600"/>
          <p14:tracePt t="37459" x="7696200" y="3657600"/>
          <p14:tracePt t="37476" x="7664450" y="3651250"/>
          <p14:tracePt t="37493" x="7632700" y="3644900"/>
          <p14:tracePt t="37510" x="7562850" y="3638550"/>
          <p14:tracePt t="37526" x="7467600" y="3632200"/>
          <p14:tracePt t="37543" x="7391400" y="3632200"/>
          <p14:tracePt t="37559" x="7353300" y="3632200"/>
          <p14:tracePt t="37577" x="7346950" y="3632200"/>
          <p14:tracePt t="37593" x="7340600" y="3632200"/>
          <p14:tracePt t="37644" x="7334250" y="3632200"/>
          <p14:tracePt t="38700" x="7346950" y="3632200"/>
          <p14:tracePt t="38707" x="7366000" y="3625850"/>
          <p14:tracePt t="38715" x="7372350" y="3619500"/>
          <p14:tracePt t="38727" x="7385050" y="3619500"/>
          <p14:tracePt t="38744" x="7397750" y="3613150"/>
          <p14:tracePt t="38760" x="7404100" y="3613150"/>
          <p14:tracePt t="38778" x="7416800" y="3613150"/>
          <p14:tracePt t="38794" x="7435850" y="3613150"/>
          <p14:tracePt t="38810" x="7473950" y="3613150"/>
          <p14:tracePt t="38827" x="7518400" y="3613150"/>
          <p14:tracePt t="38845" x="7543800" y="3606800"/>
          <p14:tracePt t="38885" x="7550150" y="3606800"/>
          <p14:tracePt t="38907" x="7569200" y="3606800"/>
          <p14:tracePt t="38916" x="7594600" y="3606800"/>
          <p14:tracePt t="38928" x="7626350" y="3606800"/>
          <p14:tracePt t="38944" x="7696200" y="3606800"/>
          <p14:tracePt t="38961" x="7740650" y="3606800"/>
          <p14:tracePt t="38978" x="7753350" y="3606800"/>
          <p14:tracePt t="38995" x="7759700" y="3606800"/>
          <p14:tracePt t="39019" x="7766050" y="3606800"/>
          <p14:tracePt t="39028" x="7785100" y="3606800"/>
          <p14:tracePt t="39044" x="7842250" y="3606800"/>
          <p14:tracePt t="39062" x="7918450" y="3606800"/>
          <p14:tracePt t="39078" x="7962900" y="3606800"/>
          <p14:tracePt t="39094" x="7975600" y="3606800"/>
          <p14:tracePt t="39172" x="7981950" y="3606800"/>
          <p14:tracePt t="39179" x="7988300" y="3606800"/>
          <p14:tracePt t="39187" x="7994650" y="3606800"/>
          <p14:tracePt t="39196" x="8013700" y="3606800"/>
          <p14:tracePt t="39211" x="8032750" y="3606800"/>
          <p14:tracePt t="39228" x="8039100" y="3606800"/>
          <p14:tracePt t="39246" x="8070850" y="3606800"/>
          <p14:tracePt t="39261" x="8128000" y="3606800"/>
          <p14:tracePt t="39278" x="8223250" y="3606800"/>
          <p14:tracePt t="39294" x="8293100" y="3606800"/>
          <p14:tracePt t="39312" x="8318500" y="3606800"/>
          <p14:tracePt t="39739" x="8305800" y="3606800"/>
          <p14:tracePt t="39747" x="8280400" y="3606800"/>
          <p14:tracePt t="39755" x="8255000" y="3606800"/>
          <p14:tracePt t="39763" x="8216900" y="3606800"/>
          <p14:tracePt t="39778" x="8178800" y="3606800"/>
          <p14:tracePt t="39795" x="8045450" y="3606800"/>
          <p14:tracePt t="39812" x="7969250" y="3606800"/>
          <p14:tracePt t="39828" x="7918450" y="3606800"/>
          <p14:tracePt t="39845" x="7848600" y="3606800"/>
          <p14:tracePt t="39862" x="7778750" y="3606800"/>
          <p14:tracePt t="39879" x="7702550" y="3606800"/>
          <p14:tracePt t="39895" x="7632700" y="3606800"/>
          <p14:tracePt t="39912" x="7575550" y="3606800"/>
          <p14:tracePt t="39928" x="7537450" y="3606800"/>
          <p14:tracePt t="39946" x="7518400" y="3606800"/>
          <p14:tracePt t="39962" x="7473950" y="3606800"/>
          <p14:tracePt t="39978" x="7404100" y="3594100"/>
          <p14:tracePt t="39996" x="7264400" y="3594100"/>
          <p14:tracePt t="40013" x="7188200" y="3575050"/>
          <p14:tracePt t="40028" x="7181850" y="3575050"/>
          <p14:tracePt t="40075" x="7181850" y="3568700"/>
          <p14:tracePt t="40083" x="7175500" y="3568700"/>
          <p14:tracePt t="40096" x="7175500" y="3562350"/>
          <p14:tracePt t="40112" x="7175500" y="3543300"/>
          <p14:tracePt t="40129" x="7175500" y="3524250"/>
          <p14:tracePt t="40145" x="7175500" y="3498850"/>
          <p14:tracePt t="40163" x="7181850" y="3473450"/>
          <p14:tracePt t="40163" x="7188200" y="3460750"/>
          <p14:tracePt t="40179" x="7200900" y="3441700"/>
          <p14:tracePt t="40195" x="7213600" y="3429000"/>
          <p14:tracePt t="40212" x="7219950" y="3422650"/>
          <p14:tracePt t="40230" x="7245350" y="3416300"/>
          <p14:tracePt t="40245" x="7315200" y="3409950"/>
          <p14:tracePt t="40262" x="7429500" y="3403600"/>
          <p14:tracePt t="40279" x="7537450" y="3390900"/>
          <p14:tracePt t="40296" x="7639050" y="3384550"/>
          <p14:tracePt t="40312" x="7734300" y="3384550"/>
          <p14:tracePt t="40329" x="7829550" y="3384550"/>
          <p14:tracePt t="40346" x="7931150" y="3384550"/>
          <p14:tracePt t="40364" x="8140700" y="3384550"/>
          <p14:tracePt t="40379" x="8197850" y="3384550"/>
          <p14:tracePt t="40396" x="8299450" y="3384550"/>
          <p14:tracePt t="40412" x="8343900" y="3384550"/>
          <p14:tracePt t="40430" x="8388350" y="3384550"/>
          <p14:tracePt t="40446" x="8445500" y="3384550"/>
          <p14:tracePt t="40462" x="8489950" y="3390900"/>
          <p14:tracePt t="40479" x="8496300" y="3390900"/>
          <p14:tracePt t="40587" x="8496300" y="3397250"/>
          <p14:tracePt t="40595" x="8496300" y="3403600"/>
          <p14:tracePt t="40603" x="8496300" y="3409950"/>
          <p14:tracePt t="40612" x="8496300" y="3416300"/>
          <p14:tracePt t="40629" x="8496300" y="3422650"/>
          <p14:tracePt t="40646" x="8496300" y="3435350"/>
          <p14:tracePt t="40663" x="8496300" y="3448050"/>
          <p14:tracePt t="40679" x="8483600" y="3467100"/>
          <p14:tracePt t="40696" x="8477250" y="3492500"/>
          <p14:tracePt t="40712" x="8470900" y="3498850"/>
          <p14:tracePt t="40730" x="8464550" y="3505200"/>
          <p14:tracePt t="40748" x="8458200" y="3511550"/>
          <p14:tracePt t="40765" x="8451850" y="3517900"/>
          <p14:tracePt t="40779" x="8445500" y="3524250"/>
          <p14:tracePt t="40797" x="8432800" y="3530600"/>
          <p14:tracePt t="40812" x="8413750" y="3543300"/>
          <p14:tracePt t="40829" x="8375650" y="3543300"/>
          <p14:tracePt t="40846" x="8324850" y="3562350"/>
          <p14:tracePt t="40864" x="8286750" y="3568700"/>
          <p14:tracePt t="40879" x="8242300" y="3568700"/>
          <p14:tracePt t="40896" x="8210550" y="3568700"/>
          <p14:tracePt t="40913" x="8178800" y="3568700"/>
          <p14:tracePt t="40930" x="8140700" y="3568700"/>
          <p14:tracePt t="40946" x="8102600" y="3568700"/>
          <p14:tracePt t="40963" x="8058150" y="3568700"/>
          <p14:tracePt t="40980" x="8001000" y="3568700"/>
          <p14:tracePt t="40997" x="7975600" y="3568700"/>
          <p14:tracePt t="41013" x="7943850" y="3568700"/>
          <p14:tracePt t="41029" x="7912100" y="3568700"/>
          <p14:tracePt t="41046" x="7874000" y="3568700"/>
          <p14:tracePt t="41064" x="7816850" y="3568700"/>
          <p14:tracePt t="41079" x="7753350" y="3568700"/>
          <p14:tracePt t="41096" x="7696200" y="3568700"/>
          <p14:tracePt t="41113" x="7651750" y="3568700"/>
          <p14:tracePt t="41131" x="7626350" y="3568700"/>
          <p14:tracePt t="41131" x="7620000" y="3568700"/>
          <p14:tracePt t="41146" x="7613650" y="3568700"/>
          <p14:tracePt t="41163" x="7607300" y="3568700"/>
          <p14:tracePt t="41180" x="7575550" y="3568700"/>
          <p14:tracePt t="41197" x="7531100" y="3568700"/>
          <p14:tracePt t="41213" x="7454900" y="3562350"/>
          <p14:tracePt t="41230" x="7423150" y="3556000"/>
          <p14:tracePt t="41284" x="7416800" y="3556000"/>
          <p14:tracePt t="41291" x="7416800" y="3549650"/>
          <p14:tracePt t="41324" x="7410450" y="3543300"/>
          <p14:tracePt t="41340" x="7410450" y="3530600"/>
          <p14:tracePt t="41348" x="7410450" y="3524250"/>
          <p14:tracePt t="41356" x="7416800" y="3505200"/>
          <p14:tracePt t="41364" x="7423150" y="3498850"/>
          <p14:tracePt t="41380" x="7467600" y="3454400"/>
          <p14:tracePt t="41396" x="7537450" y="3429000"/>
          <p14:tracePt t="41413" x="7651750" y="3403600"/>
          <p14:tracePt t="41431" x="7874000" y="3397250"/>
          <p14:tracePt t="41446" x="8216900" y="3397250"/>
          <p14:tracePt t="41463" x="8623300" y="3397250"/>
          <p14:tracePt t="41480" x="8832850" y="3409950"/>
          <p14:tracePt t="41498" x="8915400" y="3422650"/>
          <p14:tracePt t="41513" x="8921750" y="3422650"/>
          <p14:tracePt t="41530" x="8921750" y="3429000"/>
          <p14:tracePt t="41547" x="8921750" y="3441700"/>
          <p14:tracePt t="41547" x="8921750" y="3448050"/>
          <p14:tracePt t="41572" x="8921750" y="3454400"/>
          <p14:tracePt t="41580" x="8921750" y="3460750"/>
          <p14:tracePt t="41604" x="8915400" y="3467100"/>
          <p14:tracePt t="41613" x="8909050" y="3467100"/>
          <p14:tracePt t="41652" x="8909050" y="3473450"/>
          <p14:tracePt t="41684" x="8902700" y="3473450"/>
          <p14:tracePt t="41692" x="8896350" y="3473450"/>
          <p14:tracePt t="41699" x="8890000" y="3479800"/>
          <p14:tracePt t="41713" x="8883650" y="3479800"/>
          <p14:tracePt t="41730" x="8864600" y="3486150"/>
          <p14:tracePt t="41747" x="8826500" y="3498850"/>
          <p14:tracePt t="41765" x="8820150" y="3498850"/>
          <p14:tracePt t="41780" x="8801100" y="3498850"/>
          <p14:tracePt t="41797" x="8782050" y="3498850"/>
          <p14:tracePt t="41813" x="8750300" y="3498850"/>
          <p14:tracePt t="41831" x="8705850" y="3498850"/>
          <p14:tracePt t="41847" x="8604250" y="3498850"/>
          <p14:tracePt t="41864" x="8477250" y="3498850"/>
          <p14:tracePt t="41880" x="8293100" y="3498850"/>
          <p14:tracePt t="41898" x="8108950" y="3498850"/>
          <p14:tracePt t="41914" x="7880350" y="3511550"/>
          <p14:tracePt t="41930" x="7639050" y="3511550"/>
          <p14:tracePt t="41931" x="7493000" y="3517900"/>
          <p14:tracePt t="41947" x="7181850" y="3517900"/>
          <p14:tracePt t="41964" x="6756400" y="3517900"/>
          <p14:tracePt t="41980" x="6305550" y="3517900"/>
          <p14:tracePt t="41997" x="5854700" y="3517900"/>
          <p14:tracePt t="42014" x="5454650" y="3543300"/>
          <p14:tracePt t="42031" x="5168900" y="3587750"/>
          <p14:tracePt t="42047" x="4953000" y="3613150"/>
          <p14:tracePt t="42064" x="4768850" y="3632200"/>
          <p14:tracePt t="42080" x="4572000" y="3657600"/>
          <p14:tracePt t="42098" x="4400550" y="3676650"/>
          <p14:tracePt t="42114" x="4235450" y="3708400"/>
          <p14:tracePt t="42130" x="4127500" y="3721100"/>
          <p14:tracePt t="42147" x="4006850" y="3752850"/>
          <p14:tracePt t="42165" x="3930650" y="3771900"/>
          <p14:tracePt t="42181" x="3841750" y="3803650"/>
          <p14:tracePt t="42197" x="3721100" y="3835400"/>
          <p14:tracePt t="42214" x="3594100" y="3873500"/>
          <p14:tracePt t="42231" x="3486150" y="3917950"/>
          <p14:tracePt t="42247" x="3397250" y="3943350"/>
          <p14:tracePt t="42264" x="3333750" y="3968750"/>
          <p14:tracePt t="42281" x="3289300" y="3987800"/>
          <p14:tracePt t="42298" x="3232150" y="4000500"/>
          <p14:tracePt t="42299" x="3181350" y="4006850"/>
          <p14:tracePt t="42314" x="3124200" y="4013200"/>
          <p14:tracePt t="42331" x="2990850" y="4044950"/>
          <p14:tracePt t="42332" x="2921000" y="4051300"/>
          <p14:tracePt t="42347" x="2787650" y="4076700"/>
          <p14:tracePt t="42365" x="2686050" y="4102100"/>
          <p14:tracePt t="42380" x="2628900" y="4108450"/>
          <p14:tracePt t="42397" x="2546350" y="4121150"/>
          <p14:tracePt t="42414" x="2476500" y="4127500"/>
          <p14:tracePt t="42432" x="2368550" y="4133850"/>
          <p14:tracePt t="42448" x="2273300" y="4146550"/>
          <p14:tracePt t="42464" x="2216150" y="4159250"/>
          <p14:tracePt t="42481" x="2197100" y="4159250"/>
          <p14:tracePt t="42524" x="2184400" y="4159250"/>
          <p14:tracePt t="42532" x="2178050" y="4159250"/>
          <p14:tracePt t="42540" x="2171700" y="4159250"/>
          <p14:tracePt t="42547" x="2165350" y="4159250"/>
          <p14:tracePt t="42565" x="2159000" y="4159250"/>
          <p14:tracePt t="42628" x="2139950" y="4171950"/>
          <p14:tracePt t="42636" x="2127250" y="4184650"/>
          <p14:tracePt t="42649" x="2120900" y="4184650"/>
          <p14:tracePt t="42940" x="2146300" y="4178300"/>
          <p14:tracePt t="42973" x="2139950" y="4171950"/>
          <p14:tracePt t="42980" x="2114550" y="4165600"/>
          <p14:tracePt t="42988" x="2082800" y="4165600"/>
          <p14:tracePt t="42998" x="2038350" y="4152900"/>
          <p14:tracePt t="43016" x="1936750" y="4140200"/>
          <p14:tracePt t="43031" x="1822450" y="4127500"/>
          <p14:tracePt t="43048" x="1701800" y="4108450"/>
          <p14:tracePt t="43065" x="1574800" y="4089400"/>
          <p14:tracePt t="43082" x="1447800" y="4070350"/>
          <p14:tracePt t="43098" x="1346200" y="4057650"/>
          <p14:tracePt t="43099" x="1289050" y="4051300"/>
          <p14:tracePt t="43115" x="1250950" y="4038600"/>
          <p14:tracePt t="43132" x="1181100" y="4032250"/>
          <p14:tracePt t="43149" x="1149350" y="4025900"/>
          <p14:tracePt t="43165" x="1136650" y="4025900"/>
          <p14:tracePt t="43182" x="1117600" y="4013200"/>
          <p14:tracePt t="43198" x="1092200" y="4006850"/>
          <p14:tracePt t="43216" x="1060450" y="4000500"/>
          <p14:tracePt t="43231" x="1028700" y="3994150"/>
          <p14:tracePt t="43248" x="996950" y="3987800"/>
          <p14:tracePt t="43372" x="990600" y="3987800"/>
          <p14:tracePt t="43380" x="996950" y="3975100"/>
          <p14:tracePt t="43388" x="1035050" y="3975100"/>
          <p14:tracePt t="43398" x="1073150" y="3975100"/>
          <p14:tracePt t="43415" x="1162050" y="3956050"/>
          <p14:tracePt t="43432" x="1276350" y="3949700"/>
          <p14:tracePt t="43449" x="1397000" y="3949700"/>
          <p14:tracePt t="43465" x="1504950" y="3949700"/>
          <p14:tracePt t="43482" x="1581150" y="3949700"/>
          <p14:tracePt t="43498" x="1651000" y="3949700"/>
          <p14:tracePt t="43515" x="1701800" y="3949700"/>
          <p14:tracePt t="43532" x="1714500" y="3949700"/>
          <p14:tracePt t="43549" x="1727200" y="3949700"/>
          <p14:tracePt t="43565" x="1733550" y="3949700"/>
          <p14:tracePt t="43583" x="1746250" y="3949700"/>
          <p14:tracePt t="43652" x="1752600" y="3949700"/>
          <p14:tracePt t="43660" x="1758950" y="3949700"/>
          <p14:tracePt t="43667" x="1765300" y="3949700"/>
          <p14:tracePt t="43682" x="1790700" y="3949700"/>
          <p14:tracePt t="43699" x="1803400" y="3949700"/>
          <p14:tracePt t="43732" x="1809750" y="3949700"/>
          <p14:tracePt t="43756" x="1816100" y="3949700"/>
          <p14:tracePt t="43820" x="1803400" y="3949700"/>
          <p14:tracePt t="43844" x="1797050" y="3949700"/>
          <p14:tracePt t="43868" x="1790700" y="3956050"/>
          <p14:tracePt t="44124" x="1797050" y="3956050"/>
          <p14:tracePt t="44132" x="1803400" y="3956050"/>
          <p14:tracePt t="44140" x="1816100" y="3956050"/>
          <p14:tracePt t="44149" x="1835150" y="3956050"/>
          <p14:tracePt t="44166" x="1860550" y="3956050"/>
          <p14:tracePt t="44182" x="1885950" y="3956050"/>
          <p14:tracePt t="44324" x="1892300" y="3956050"/>
          <p14:tracePt t="44332" x="1898650" y="3956050"/>
          <p14:tracePt t="44340" x="1911350" y="3956050"/>
          <p14:tracePt t="44349" x="1936750" y="3949700"/>
          <p14:tracePt t="44366" x="1974850" y="3949700"/>
          <p14:tracePt t="44383" x="1993900" y="3943350"/>
          <p14:tracePt t="44484" x="2000250" y="3943350"/>
          <p14:tracePt t="44493" x="2006600" y="3943350"/>
          <p14:tracePt t="44500" x="2012950" y="3943350"/>
          <p14:tracePt t="44516" x="2032000" y="3937000"/>
          <p14:tracePt t="44533" x="2038350" y="3937000"/>
          <p14:tracePt t="44549" x="2044700" y="3930650"/>
          <p14:tracePt t="44780" x="2051050" y="3930650"/>
          <p14:tracePt t="44932" x="2063750" y="3930650"/>
          <p14:tracePt t="44940" x="2076450" y="3930650"/>
          <p14:tracePt t="44950" x="2101850" y="3930650"/>
          <p14:tracePt t="44966" x="2165350" y="3930650"/>
          <p14:tracePt t="44983" x="2216150" y="3930650"/>
          <p14:tracePt t="45000" x="2228850" y="3930650"/>
          <p14:tracePt t="45016" x="2235200" y="3930650"/>
          <p14:tracePt t="45084" x="2241550" y="3930650"/>
          <p14:tracePt t="45092" x="2260600" y="3930650"/>
          <p14:tracePt t="45100" x="2286000" y="3930650"/>
          <p14:tracePt t="45117" x="2324100" y="3930650"/>
          <p14:tracePt t="45133" x="2343150" y="3930650"/>
          <p14:tracePt t="45150" x="2362200" y="3930650"/>
          <p14:tracePt t="45167" x="2387600" y="3930650"/>
          <p14:tracePt t="45183" x="2413000" y="3930650"/>
          <p14:tracePt t="45200" x="2438400" y="3930650"/>
          <p14:tracePt t="45217" x="2457450" y="3930650"/>
          <p14:tracePt t="45234" x="2470150" y="3930650"/>
          <p14:tracePt t="45250" x="2482850" y="3930650"/>
          <p14:tracePt t="45267" x="2501900" y="3937000"/>
          <p14:tracePt t="45284" x="2603500" y="3937000"/>
          <p14:tracePt t="45301" x="2673350" y="3949700"/>
          <p14:tracePt t="45317" x="2724150" y="3949700"/>
          <p14:tracePt t="45333" x="2743200" y="3949700"/>
          <p14:tracePt t="45397" x="2749550" y="3949700"/>
          <p14:tracePt t="45404" x="2768600" y="3956050"/>
          <p14:tracePt t="45417" x="2800350" y="3956050"/>
          <p14:tracePt t="45434" x="2901950" y="3962400"/>
          <p14:tracePt t="45450" x="2990850" y="3975100"/>
          <p14:tracePt t="45468" x="3009900" y="3975100"/>
          <p14:tracePt t="45516" x="2997200" y="3975100"/>
          <p14:tracePt t="45524" x="2990850" y="3975100"/>
          <p14:tracePt t="45535" x="2984500" y="3975100"/>
          <p14:tracePt t="45550" x="2978150" y="3975100"/>
          <p14:tracePt t="45568" x="2971800" y="3975100"/>
          <p14:tracePt t="45636" x="2965450" y="3975100"/>
          <p14:tracePt t="46748" x="2959100" y="3975100"/>
          <p14:tracePt t="46756" x="2946400" y="3975100"/>
          <p14:tracePt t="46768" x="2927350" y="3975100"/>
          <p14:tracePt t="46785" x="2857500" y="3975100"/>
          <p14:tracePt t="46802" x="2762250" y="3975100"/>
          <p14:tracePt t="46819" x="2667000" y="3975100"/>
          <p14:tracePt t="46820" x="2616200" y="3975100"/>
          <p14:tracePt t="46835" x="2590800" y="3975100"/>
          <p14:tracePt t="46851" x="2540000" y="3975100"/>
          <p14:tracePt t="46852" x="2514600" y="3975100"/>
          <p14:tracePt t="46868" x="2470150" y="3975100"/>
          <p14:tracePt t="46886" x="2406650" y="3975100"/>
          <p14:tracePt t="46902" x="2324100" y="3975100"/>
          <p14:tracePt t="46918" x="2247900" y="3975100"/>
          <p14:tracePt t="46935" x="2203450" y="3975100"/>
          <p14:tracePt t="46953" x="2165350" y="3975100"/>
          <p14:tracePt t="46968" x="2146300" y="3975100"/>
          <p14:tracePt t="46985" x="2133600" y="3975100"/>
          <p14:tracePt t="47002" x="2114550" y="3975100"/>
          <p14:tracePt t="47019" x="2063750" y="3975100"/>
          <p14:tracePt t="47020" x="2038350" y="3975100"/>
          <p14:tracePt t="47035" x="1993900" y="3975100"/>
          <p14:tracePt t="47052" x="1930400" y="3975100"/>
          <p14:tracePt t="47069" x="1924050" y="3975100"/>
          <p14:tracePt t="47117" x="1917700" y="3975100"/>
          <p14:tracePt t="47132" x="1911350" y="3975100"/>
          <p14:tracePt t="47148" x="1898650" y="3975100"/>
          <p14:tracePt t="47181" x="1892300" y="3975100"/>
          <p14:tracePt t="47228" x="1885950" y="3975100"/>
          <p14:tracePt t="47237" x="1879600" y="3975100"/>
          <p14:tracePt t="47252" x="1873250" y="3975100"/>
          <p14:tracePt t="47260" x="1866900" y="3975100"/>
          <p14:tracePt t="47269" x="1860550" y="3975100"/>
          <p14:tracePt t="47285" x="1854200" y="3975100"/>
          <p14:tracePt t="47303" x="1841500" y="3975100"/>
          <p14:tracePt t="47319" x="1828800" y="3975100"/>
          <p14:tracePt t="47335" x="1809750" y="3975100"/>
          <p14:tracePt t="47352" x="1797050" y="3975100"/>
          <p14:tracePt t="47370" x="1790700" y="3975100"/>
          <p14:tracePt t="47836" x="1797050" y="3975100"/>
          <p14:tracePt t="47852" x="1803400" y="3975100"/>
          <p14:tracePt t="47861" x="1809750" y="3975100"/>
          <p14:tracePt t="47876" x="1822450" y="3975100"/>
          <p14:tracePt t="47886" x="1828800" y="3975100"/>
          <p14:tracePt t="47902" x="1841500" y="3968750"/>
          <p14:tracePt t="47920" x="1847850" y="3968750"/>
          <p14:tracePt t="47936" x="1854200" y="3962400"/>
          <p14:tracePt t="47973" x="1860550" y="3962400"/>
          <p14:tracePt t="47996" x="1873250" y="3962400"/>
          <p14:tracePt t="48012" x="1885950" y="3962400"/>
          <p14:tracePt t="48021" x="1885950" y="3956050"/>
          <p14:tracePt t="48133" x="1892300" y="3956050"/>
          <p14:tracePt t="48156" x="1898650" y="3956050"/>
          <p14:tracePt t="48172" x="1905000" y="3956050"/>
          <p14:tracePt t="48557" x="1924050" y="3949700"/>
          <p14:tracePt t="48564" x="1955800" y="3949700"/>
          <p14:tracePt t="48572" x="2006600" y="3949700"/>
          <p14:tracePt t="48586" x="2057400" y="3949700"/>
          <p14:tracePt t="48603" x="2178050" y="3949700"/>
          <p14:tracePt t="48605" x="2235200" y="3949700"/>
          <p14:tracePt t="48620" x="2279650" y="3949700"/>
          <p14:tracePt t="48638" x="2298700" y="3949700"/>
          <p14:tracePt t="48829" x="2330450" y="3949700"/>
          <p14:tracePt t="48836" x="2406650" y="3949700"/>
          <p14:tracePt t="48845" x="2489200" y="3949700"/>
          <p14:tracePt t="48853" x="2571750" y="3949700"/>
          <p14:tracePt t="48870" x="2686050" y="3949700"/>
          <p14:tracePt t="48887" x="2698750" y="3949700"/>
          <p14:tracePt t="49221" x="2705100" y="3949700"/>
          <p14:tracePt t="49237" x="2698750" y="3949700"/>
          <p14:tracePt t="49245" x="2667000" y="3956050"/>
          <p14:tracePt t="49254" x="2635250" y="3962400"/>
          <p14:tracePt t="49270" x="2540000" y="3975100"/>
          <p14:tracePt t="49287" x="2406650" y="3981450"/>
          <p14:tracePt t="49305" x="2273300" y="3987800"/>
          <p14:tracePt t="49320" x="2171700" y="3987800"/>
          <p14:tracePt t="49338" x="2101850" y="3994150"/>
          <p14:tracePt t="49354" x="2070100" y="4000500"/>
          <p14:tracePt t="49372" x="2044700" y="4000500"/>
          <p14:tracePt t="49372" x="2032000" y="4000500"/>
          <p14:tracePt t="49387" x="2012950" y="4006850"/>
          <p14:tracePt t="49404" x="1943100" y="4013200"/>
          <p14:tracePt t="49421" x="1885950" y="4019550"/>
          <p14:tracePt t="49438" x="1854200" y="4025900"/>
          <p14:tracePt t="49454" x="1847850" y="4025900"/>
          <p14:tracePt t="49501" x="1841500" y="4025900"/>
          <p14:tracePt t="49565" x="1835150" y="4032250"/>
          <p14:tracePt t="49637" x="1828800" y="4032250"/>
          <p14:tracePt t="49653" x="1822450" y="4032250"/>
          <p14:tracePt t="49661" x="1809750" y="4032250"/>
          <p14:tracePt t="49677" x="1797050" y="4032250"/>
          <p14:tracePt t="49693" x="1790700" y="4032250"/>
          <p14:tracePt t="49757" x="1784350" y="4032250"/>
          <p14:tracePt t="49773" x="1778000" y="4025900"/>
          <p14:tracePt t="49789" x="1778000" y="4019550"/>
          <p14:tracePt t="49797" x="1778000" y="4013200"/>
          <p14:tracePt t="49878" x="1771650" y="4013200"/>
          <p14:tracePt t="49884" x="1765300" y="4006850"/>
          <p14:tracePt t="49892" x="1746250" y="4000500"/>
          <p14:tracePt t="49904" x="1733550" y="3994150"/>
          <p14:tracePt t="49921" x="1701800" y="3994150"/>
          <p14:tracePt t="49938" x="1682750" y="3987800"/>
          <p14:tracePt t="49955" x="1663700" y="3981450"/>
          <p14:tracePt t="49997" x="1657350" y="3981450"/>
          <p14:tracePt t="50013" x="1657350" y="3975100"/>
          <p14:tracePt t="50021" x="1657350" y="3968750"/>
          <p14:tracePt t="50029" x="1651000" y="3962400"/>
          <p14:tracePt t="50038" x="1651000" y="3956050"/>
          <p14:tracePt t="50055" x="1651000" y="3937000"/>
          <p14:tracePt t="50072" x="1651000" y="3911600"/>
          <p14:tracePt t="50089" x="1651000" y="3873500"/>
          <p14:tracePt t="50105" x="1651000" y="3854450"/>
          <p14:tracePt t="50122" x="1651000" y="3841750"/>
          <p14:tracePt t="50138" x="1651000" y="3829050"/>
          <p14:tracePt t="50156" x="1651000" y="3816350"/>
          <p14:tracePt t="50171" x="1651000" y="3803650"/>
          <p14:tracePt t="50188" x="1651000" y="3790950"/>
          <p14:tracePt t="50189" x="1651000" y="3784600"/>
          <p14:tracePt t="50205" x="1670050" y="3778250"/>
          <p14:tracePt t="50222" x="1689100" y="3765550"/>
          <p14:tracePt t="50238" x="1708150" y="3765550"/>
          <p14:tracePt t="50255" x="1714500" y="3765550"/>
          <p14:tracePt t="50277" x="1720850" y="3765550"/>
          <p14:tracePt t="50292" x="1727200" y="3765550"/>
          <p14:tracePt t="50309" x="1733550" y="3765550"/>
          <p14:tracePt t="50325" x="1739900" y="3765550"/>
          <p14:tracePt t="50339" x="1746250" y="3765550"/>
          <p14:tracePt t="50356" x="1758950" y="3784600"/>
          <p14:tracePt t="50372" x="1765300" y="3790950"/>
          <p14:tracePt t="50373" x="1765300" y="3797300"/>
          <p14:tracePt t="50388" x="1765300" y="3803650"/>
          <p14:tracePt t="50405" x="1771650" y="3816350"/>
          <p14:tracePt t="50423" x="1771650" y="3829050"/>
          <p14:tracePt t="50438" x="1771650" y="3841750"/>
          <p14:tracePt t="50455" x="1771650" y="3860800"/>
          <p14:tracePt t="50472" x="1771650" y="3873500"/>
          <p14:tracePt t="50489" x="1765300" y="3892550"/>
          <p14:tracePt t="50505" x="1758950" y="3911600"/>
          <p14:tracePt t="50522" x="1758950" y="3924300"/>
          <p14:tracePt t="50538" x="1746250" y="3943350"/>
          <p14:tracePt t="50556" x="1746250" y="3949700"/>
          <p14:tracePt t="50685" x="1758950" y="3949700"/>
          <p14:tracePt t="50693" x="1797050" y="3949700"/>
          <p14:tracePt t="50705" x="1847850" y="3949700"/>
          <p14:tracePt t="50722" x="1987550" y="3949700"/>
          <p14:tracePt t="50739" x="2114550" y="3949700"/>
          <p14:tracePt t="50757" x="2203450" y="3949700"/>
          <p14:tracePt t="50772" x="2209800" y="3949700"/>
          <p14:tracePt t="50812" x="2216150" y="3956050"/>
          <p14:tracePt t="51236" x="2235200" y="3956050"/>
          <p14:tracePt t="51245" x="2260600" y="3956050"/>
          <p14:tracePt t="51256" x="2298700" y="3956050"/>
          <p14:tracePt t="51272" x="2381250" y="3956050"/>
          <p14:tracePt t="51289" x="2438400" y="3956050"/>
          <p14:tracePt t="51307" x="2457450" y="3956050"/>
          <p14:tracePt t="51308" x="2470150" y="3956050"/>
          <p14:tracePt t="51349" x="2482850" y="3956050"/>
          <p14:tracePt t="51357" x="2501900" y="3956050"/>
          <p14:tracePt t="51365" x="2527300" y="3956050"/>
          <p14:tracePt t="51373" x="2552700" y="3956050"/>
          <p14:tracePt t="51389" x="2635250" y="3962400"/>
          <p14:tracePt t="51406" x="2679700" y="3962400"/>
          <p14:tracePt t="51423" x="2705100" y="3962400"/>
          <p14:tracePt t="51440" x="2711450" y="3962400"/>
          <p14:tracePt t="51517" x="2717800" y="3962400"/>
          <p14:tracePt t="51525" x="2724150" y="3962400"/>
          <p14:tracePt t="51533" x="2730500" y="3962400"/>
          <p14:tracePt t="51620" x="2743200" y="3962400"/>
          <p14:tracePt t="51637" x="2762250" y="3962400"/>
          <p14:tracePt t="51973" x="2774950" y="3962400"/>
          <p14:tracePt t="52093" x="2781300" y="3962400"/>
          <p14:tracePt t="52429" x="2787650" y="3962400"/>
          <p14:tracePt t="52437" x="2794000" y="3962400"/>
          <p14:tracePt t="52461" x="2800350" y="3962400"/>
          <p14:tracePt t="52469" x="2806700" y="3962400"/>
          <p14:tracePt t="52485" x="2825750" y="3962400"/>
          <p14:tracePt t="52493" x="2832100" y="3956050"/>
          <p14:tracePt t="52508" x="2844800" y="3956050"/>
          <p14:tracePt t="52524" x="2851150" y="3956050"/>
          <p14:tracePt t="52573" x="2857500" y="3956050"/>
          <p14:tracePt t="52813" x="2844800" y="3962400"/>
          <p14:tracePt t="52821" x="2838450" y="3962400"/>
          <p14:tracePt t="52829" x="2832100" y="3968750"/>
          <p14:tracePt t="52841" x="2819400" y="3975100"/>
          <p14:tracePt t="52858" x="2806700" y="3987800"/>
          <p14:tracePt t="52874" x="2800350" y="3987800"/>
          <p14:tracePt t="52892" x="2781300" y="3994150"/>
          <p14:tracePt t="52907" x="2762250" y="3994150"/>
          <p14:tracePt t="52924" x="2698750" y="4000500"/>
          <p14:tracePt t="52941" x="2609850" y="4019550"/>
          <p14:tracePt t="52958" x="2571750" y="4019550"/>
          <p14:tracePt t="52974" x="2546350" y="4025900"/>
          <p14:tracePt t="52991" x="2514600" y="4025900"/>
          <p14:tracePt t="53008" x="2463800" y="4032250"/>
          <p14:tracePt t="53025" x="2393950" y="4044950"/>
          <p14:tracePt t="53041" x="2317750" y="4044950"/>
          <p14:tracePt t="53058" x="2241550" y="4057650"/>
          <p14:tracePt t="53074" x="2197100" y="4057650"/>
          <p14:tracePt t="53092" x="2178050" y="4057650"/>
          <p14:tracePt t="53092" x="2171700" y="4057650"/>
          <p14:tracePt t="53108" x="2159000" y="4057650"/>
          <p14:tracePt t="53124" x="2120900" y="4057650"/>
          <p14:tracePt t="53125" x="2089150" y="4044950"/>
          <p14:tracePt t="53141" x="2063750" y="4038600"/>
          <p14:tracePt t="53159" x="2051050" y="4038600"/>
          <p14:tracePt t="53190" x="2044700" y="4038600"/>
          <p14:tracePt t="53245" x="2038350" y="4032250"/>
          <p14:tracePt t="53253" x="2038350" y="4025900"/>
          <p14:tracePt t="53285" x="2032000" y="4025900"/>
          <p14:tracePt t="53294" x="2032000" y="4019550"/>
          <p14:tracePt t="53301" x="2032000" y="4013200"/>
          <p14:tracePt t="53309" x="2025650" y="4000500"/>
          <p14:tracePt t="53325" x="2019300" y="3975100"/>
          <p14:tracePt t="53342" x="2019300" y="3962400"/>
          <p14:tracePt t="53358" x="2019300" y="3956050"/>
          <p14:tracePt t="53374" x="2019300" y="3937000"/>
          <p14:tracePt t="53392" x="2019300" y="3930650"/>
          <p14:tracePt t="53408" x="2019300" y="3924300"/>
          <p14:tracePt t="53424" x="2019300" y="3905250"/>
          <p14:tracePt t="53441" x="2032000" y="3873500"/>
          <p14:tracePt t="53459" x="2057400" y="3848100"/>
          <p14:tracePt t="53475" x="2076450" y="3829050"/>
          <p14:tracePt t="53491" x="2101850" y="3803650"/>
          <p14:tracePt t="53508" x="2120900" y="3797300"/>
          <p14:tracePt t="53525" x="2171700" y="3784600"/>
          <p14:tracePt t="53541" x="2203450" y="3784600"/>
          <p14:tracePt t="53558" x="2266950" y="3765550"/>
          <p14:tracePt t="53574" x="2317750" y="3765550"/>
          <p14:tracePt t="53592" x="2387600" y="3765550"/>
          <p14:tracePt t="53608" x="2451100" y="3765550"/>
          <p14:tracePt t="53625" x="2520950" y="3765550"/>
          <p14:tracePt t="53641" x="2609850" y="3765550"/>
          <p14:tracePt t="53659" x="2679700" y="3765550"/>
          <p14:tracePt t="53675" x="2736850" y="3784600"/>
          <p14:tracePt t="53691" x="2762250" y="3797300"/>
          <p14:tracePt t="53708" x="2768600" y="3797300"/>
          <p14:tracePt t="53726" x="2781300" y="3810000"/>
          <p14:tracePt t="53742" x="2787650" y="3816350"/>
          <p14:tracePt t="53758" x="2800350" y="3835400"/>
          <p14:tracePt t="53775" x="2819400" y="3873500"/>
          <p14:tracePt t="53792" x="2832100" y="3892550"/>
          <p14:tracePt t="53808" x="2838450" y="3905250"/>
          <p14:tracePt t="53825" x="2844800" y="3911600"/>
          <p14:tracePt t="53841" x="2844800" y="3917950"/>
          <p14:tracePt t="53859" x="2844800" y="3924300"/>
          <p14:tracePt t="53875" x="2844800" y="3930650"/>
          <p14:tracePt t="53891" x="2844800" y="3943350"/>
          <p14:tracePt t="53908" x="2844800" y="3949700"/>
          <p14:tracePt t="53926" x="2844800" y="3968750"/>
          <p14:tracePt t="53942" x="2832100" y="3981450"/>
          <p14:tracePt t="53958" x="2825750" y="3987800"/>
          <p14:tracePt t="53975" x="2813050" y="3994150"/>
          <p14:tracePt t="53993" x="2806700" y="4000500"/>
          <p14:tracePt t="54009" x="2794000" y="4006850"/>
          <p14:tracePt t="54025" x="2787650" y="4006850"/>
          <p14:tracePt t="54042" x="2768600" y="4006850"/>
          <p14:tracePt t="54059" x="2736850" y="4013200"/>
          <p14:tracePt t="54075" x="2717800" y="4019550"/>
          <p14:tracePt t="54092" x="2698750" y="4019550"/>
          <p14:tracePt t="54108" x="2686050" y="4019550"/>
          <p14:tracePt t="55861" x="2755900" y="4019550"/>
          <p14:tracePt t="55869" x="2851150" y="4019550"/>
          <p14:tracePt t="55877" x="2984500" y="4013200"/>
          <p14:tracePt t="55894" x="3441700" y="3987800"/>
          <p14:tracePt t="55910" x="3994150" y="3968750"/>
          <p14:tracePt t="55927" x="4540250" y="3968750"/>
          <p14:tracePt t="55945" x="4965700" y="3968750"/>
          <p14:tracePt t="55960" x="5302250" y="3968750"/>
          <p14:tracePt t="55977" x="5600700" y="3968750"/>
          <p14:tracePt t="55993" x="5873750" y="4013200"/>
          <p14:tracePt t="56012" x="6184900" y="4044950"/>
          <p14:tracePt t="56027" x="6496050" y="4051300"/>
          <p14:tracePt t="56029" x="6642100" y="4051300"/>
          <p14:tracePt t="56043" x="6769100" y="4051300"/>
          <p14:tracePt t="56060" x="6908800" y="4051300"/>
          <p14:tracePt t="56061" x="6953250" y="4051300"/>
          <p14:tracePt t="56078" x="6997700" y="4051300"/>
          <p14:tracePt t="56093" x="7035800" y="4051300"/>
          <p14:tracePt t="56110" x="7131050" y="4051300"/>
          <p14:tracePt t="56127" x="7264400" y="4051300"/>
          <p14:tracePt t="56145" x="7416800" y="4051300"/>
          <p14:tracePt t="56160" x="7531100" y="4044950"/>
          <p14:tracePt t="56177" x="7550150" y="4038600"/>
          <p14:tracePt t="56195" x="7556500" y="4038600"/>
          <p14:tracePt t="56237" x="7562850" y="4032250"/>
          <p14:tracePt t="56246" x="7569200" y="4032250"/>
          <p14:tracePt t="56253" x="7581900" y="4032250"/>
          <p14:tracePt t="56349" x="7594600" y="4025900"/>
          <p14:tracePt t="56357" x="7600950" y="4025900"/>
          <p14:tracePt t="56366" x="7620000" y="4025900"/>
          <p14:tracePt t="56377" x="7632700" y="4025900"/>
          <p14:tracePt t="56394" x="7645400" y="4019550"/>
          <p14:tracePt t="56413" x="7651750" y="4013200"/>
          <p14:tracePt t="56429" x="7651750" y="4006850"/>
          <p14:tracePt t="56566" x="7651750" y="4000500"/>
          <p14:tracePt t="56573" x="7664450" y="3987800"/>
          <p14:tracePt t="56581" x="7677150" y="3987800"/>
          <p14:tracePt t="56594" x="7708900" y="3975100"/>
          <p14:tracePt t="56611" x="7804150" y="3975100"/>
          <p14:tracePt t="56628" x="7956550" y="3962400"/>
          <p14:tracePt t="56645" x="8286750" y="3962400"/>
          <p14:tracePt t="56661" x="8388350" y="3962400"/>
          <p14:tracePt t="56678" x="8572500" y="3962400"/>
          <p14:tracePt t="56694" x="8591550" y="3949700"/>
          <p14:tracePt t="56712" x="8597900" y="3949700"/>
          <p14:tracePt t="56750" x="8604250" y="3949700"/>
          <p14:tracePt t="56758" x="8610600" y="3949700"/>
          <p14:tracePt t="56766" x="8629650" y="3949700"/>
          <p14:tracePt t="56779" x="8642350" y="3949700"/>
          <p14:tracePt t="56794" x="8648700" y="3949700"/>
          <p14:tracePt t="56846" x="8661400" y="3949700"/>
          <p14:tracePt t="56853" x="8674100" y="3949700"/>
          <p14:tracePt t="56861" x="8680450" y="3949700"/>
          <p14:tracePt t="56878" x="8693150" y="3949700"/>
          <p14:tracePt t="58790" x="8686800" y="3949700"/>
          <p14:tracePt t="58798" x="8655050" y="3949700"/>
          <p14:tracePt t="58805" x="8597900" y="3949700"/>
          <p14:tracePt t="58813" x="8553450" y="3949700"/>
          <p14:tracePt t="58830" x="8394700" y="3962400"/>
          <p14:tracePt t="58847" x="8102600" y="3987800"/>
          <p14:tracePt t="58864" x="7766050" y="4032250"/>
          <p14:tracePt t="58880" x="7461250" y="4089400"/>
          <p14:tracePt t="58896" x="7150100" y="4127500"/>
          <p14:tracePt t="58913" x="6851650" y="4171950"/>
          <p14:tracePt t="58931" x="6502400" y="4216400"/>
          <p14:tracePt t="58946" x="6210300" y="4241800"/>
          <p14:tracePt t="58963" x="5905500" y="4248150"/>
          <p14:tracePt t="58980" x="5638800" y="4279900"/>
          <p14:tracePt t="58997" x="5372100" y="4324350"/>
          <p14:tracePt t="59013" x="5302250" y="4337050"/>
          <p14:tracePt t="59030" x="5092700" y="4362450"/>
          <p14:tracePt t="59046" x="4946650" y="4375150"/>
          <p14:tracePt t="59064" x="4794250" y="4387850"/>
          <p14:tracePt t="59080" x="4641850" y="4387850"/>
          <p14:tracePt t="59096" x="4457700" y="4387850"/>
          <p14:tracePt t="59113" x="4203700" y="4387850"/>
          <p14:tracePt t="59131" x="3975100" y="4387850"/>
          <p14:tracePt t="59146" x="3759200" y="4375150"/>
          <p14:tracePt t="59163" x="3613150" y="4368800"/>
          <p14:tracePt t="59180" x="3505200" y="4368800"/>
          <p14:tracePt t="59198" x="3403600" y="4375150"/>
          <p14:tracePt t="59213" x="3327400" y="4375150"/>
          <p14:tracePt t="59230" x="3225800" y="4400550"/>
          <p14:tracePt t="59247" x="3124200" y="4406900"/>
          <p14:tracePt t="59264" x="3035300" y="4419600"/>
          <p14:tracePt t="59280" x="2997200" y="4425950"/>
          <p14:tracePt t="59297" x="2990850" y="4432300"/>
          <p14:tracePt t="59313" x="2978150" y="4432300"/>
          <p14:tracePt t="59331" x="2959100" y="4438650"/>
          <p14:tracePt t="59347" x="2940050" y="4445000"/>
          <p14:tracePt t="59363" x="2908300" y="4445000"/>
          <p14:tracePt t="59380" x="2889250" y="4464050"/>
          <p14:tracePt t="59382" x="2882900" y="4464050"/>
          <p14:tracePt t="59398" x="2882900" y="4470400"/>
          <p14:tracePt t="59413" x="2882900" y="4476750"/>
          <p14:tracePt t="59438" x="2882900" y="4483100"/>
          <p14:tracePt t="59470" x="2882900" y="4489450"/>
          <p14:tracePt t="59550" x="2876550" y="4495800"/>
          <p14:tracePt t="59557" x="2870200" y="4495800"/>
          <p14:tracePt t="59582" x="2863850" y="4495800"/>
          <p14:tracePt t="59606" x="2857500" y="4495800"/>
          <p14:tracePt t="59654" x="2838450" y="4495800"/>
          <p14:tracePt t="59661" x="2832100" y="4489450"/>
          <p14:tracePt t="59670" x="2819400" y="4489450"/>
          <p14:tracePt t="59680" x="2800350" y="4476750"/>
          <p14:tracePt t="59697" x="2781300" y="4470400"/>
          <p14:tracePt t="59714" x="2774950" y="4464050"/>
          <p14:tracePt t="59731" x="2768600" y="4464050"/>
          <p14:tracePt t="59747" x="2762250" y="4457700"/>
          <p14:tracePt t="59822" x="2781300" y="4476750"/>
          <p14:tracePt t="59830" x="2813050" y="4483100"/>
          <p14:tracePt t="59838" x="2844800" y="4502150"/>
          <p14:tracePt t="59847" x="2863850" y="4508500"/>
          <p14:tracePt t="59864" x="2908300" y="4527550"/>
          <p14:tracePt t="59880" x="2927350" y="4533900"/>
          <p14:tracePt t="59935" x="2933700" y="4533900"/>
          <p14:tracePt t="59950" x="2940050" y="4533900"/>
          <p14:tracePt t="59974" x="2940050" y="4540250"/>
          <p14:tracePt t="61702" x="2940050" y="4533900"/>
          <p14:tracePt t="61710" x="2940050" y="4514850"/>
          <p14:tracePt t="61718" x="2940050" y="4502150"/>
          <p14:tracePt t="61732" x="2946400" y="4483100"/>
          <p14:tracePt t="61749" x="2952750" y="4464050"/>
          <p14:tracePt t="61766" x="2978150" y="4432300"/>
          <p14:tracePt t="61783" x="3003550" y="4419600"/>
          <p14:tracePt t="61799" x="3041650" y="4413250"/>
          <p14:tracePt t="61815" x="3086100" y="4413250"/>
          <p14:tracePt t="61832" x="3124200" y="4413250"/>
          <p14:tracePt t="61850" x="3162300" y="4419600"/>
          <p14:tracePt t="61866" x="3175000" y="4425950"/>
          <p14:tracePt t="61882" x="3187700" y="4445000"/>
          <p14:tracePt t="61899" x="3187700" y="4457700"/>
          <p14:tracePt t="61917" x="3200400" y="4476750"/>
          <p14:tracePt t="61933" x="3206750" y="4489450"/>
          <p14:tracePt t="61958" x="3206750" y="4495800"/>
          <p14:tracePt t="61982" x="3206750" y="4502150"/>
          <p14:tracePt t="61990" x="3206750" y="4508500"/>
          <p14:tracePt t="61999" x="3206750" y="4514850"/>
          <p14:tracePt t="62016" x="3206750" y="4521200"/>
          <p14:tracePt t="62033" x="3206750" y="4533900"/>
          <p14:tracePt t="62050" x="3200400" y="4533900"/>
          <p14:tracePt t="62066" x="3194050" y="4546600"/>
          <p14:tracePt t="62083" x="3187700" y="4552950"/>
          <p14:tracePt t="62099" x="3175000" y="4559300"/>
          <p14:tracePt t="62117" x="3168650" y="4565650"/>
          <p14:tracePt t="62133" x="3149600" y="4572000"/>
          <p14:tracePt t="62149" x="3124200" y="4584700"/>
          <p14:tracePt t="62150" x="3111500" y="4584700"/>
          <p14:tracePt t="62166" x="3079750" y="4591050"/>
          <p14:tracePt t="62184" x="3060700" y="4591050"/>
          <p14:tracePt t="62199" x="3048000" y="4591050"/>
          <p14:tracePt t="62238" x="3041650" y="4591050"/>
          <p14:tracePt t="62254" x="3028950" y="4591050"/>
          <p14:tracePt t="62262" x="3022600" y="4591050"/>
          <p14:tracePt t="62270" x="3016250" y="4591050"/>
          <p14:tracePt t="62283" x="3003550" y="4591050"/>
          <p14:tracePt t="62326" x="2997200" y="4584700"/>
          <p14:tracePt t="62342" x="2990850" y="4578350"/>
          <p14:tracePt t="62350" x="2990850" y="4572000"/>
          <p14:tracePt t="62358" x="2984500" y="4565650"/>
          <p14:tracePt t="62366" x="2984500" y="4559300"/>
          <p14:tracePt t="62383" x="2971800" y="4546600"/>
          <p14:tracePt t="62401" x="2971800" y="4540250"/>
          <p14:tracePt t="62416" x="2971800" y="4533900"/>
          <p14:tracePt t="62438" x="2971800" y="4527550"/>
          <p14:tracePt t="62450" x="2971800" y="4521200"/>
          <p14:tracePt t="62467" x="2965450" y="4521200"/>
          <p14:tracePt t="62483" x="2965450" y="4514850"/>
          <p14:tracePt t="62500" x="2965450" y="4508500"/>
          <p14:tracePt t="62516" x="2965450" y="4495800"/>
          <p14:tracePt t="62583" x="2965450" y="4489450"/>
          <p14:tracePt t="62598" x="2965450" y="4483100"/>
          <p14:tracePt t="62614" x="2965450" y="4476750"/>
          <p14:tracePt t="62622" x="2965450" y="4470400"/>
          <p14:tracePt t="62633" x="2965450" y="4464050"/>
          <p14:tracePt t="62650" x="2965450" y="4457700"/>
          <p14:tracePt t="62670" x="2971800" y="4451350"/>
          <p14:tracePt t="62718" x="2971800" y="4445000"/>
          <p14:tracePt t="62726" x="2978150" y="4445000"/>
          <p14:tracePt t="62734" x="2984500" y="4445000"/>
          <p14:tracePt t="62750" x="3003550" y="4438650"/>
          <p14:tracePt t="62767" x="3035300" y="4432300"/>
          <p14:tracePt t="62783" x="3067050" y="4419600"/>
          <p14:tracePt t="62801" x="3079750" y="4419600"/>
          <p14:tracePt t="62816" x="3086100" y="4413250"/>
          <p14:tracePt t="62833" x="3092450" y="4413250"/>
          <p14:tracePt t="62850" x="3111500" y="4406900"/>
          <p14:tracePt t="62867" x="3136900" y="4406900"/>
          <p14:tracePt t="62883" x="3155950" y="4406900"/>
          <p14:tracePt t="62903" x="3162300" y="4406900"/>
          <p14:tracePt t="62917" x="3168650" y="4406900"/>
          <p14:tracePt t="62934" x="3175000" y="4413250"/>
          <p14:tracePt t="62950" x="3181350" y="4425950"/>
          <p14:tracePt t="62967" x="3194050" y="4457700"/>
          <p14:tracePt t="62983" x="3194050" y="4489450"/>
          <p14:tracePt t="63001" x="3194050" y="4514850"/>
          <p14:tracePt t="63017" x="3194050" y="4533900"/>
          <p14:tracePt t="63033" x="3194050" y="4552950"/>
          <p14:tracePt t="63063" x="3194050" y="4559300"/>
          <p14:tracePt t="63086" x="3187700" y="4559300"/>
          <p14:tracePt t="63110" x="3181350" y="4565650"/>
          <p14:tracePt t="63118" x="3175000" y="4565650"/>
          <p14:tracePt t="63126" x="3175000" y="4572000"/>
          <p14:tracePt t="63134" x="3162300" y="4572000"/>
          <p14:tracePt t="63151" x="3155950" y="4578350"/>
          <p14:tracePt t="63167" x="3136900" y="4584700"/>
          <p14:tracePt t="63184" x="3124200" y="4591050"/>
          <p14:tracePt t="63202" x="3105150" y="4597400"/>
          <p14:tracePt t="63217" x="3098800" y="4597400"/>
          <p14:tracePt t="63239" x="3092450" y="4597400"/>
          <p14:tracePt t="63310" x="3086100" y="4597400"/>
          <p14:tracePt t="63327" x="3079750" y="4597400"/>
          <p14:tracePt t="63334" x="3073400" y="4597400"/>
          <p14:tracePt t="63399" x="3067050" y="4597400"/>
          <p14:tracePt t="63414" x="3060700" y="4597400"/>
          <p14:tracePt t="63422" x="3054350" y="4591050"/>
          <p14:tracePt t="63434" x="3054350" y="4584700"/>
          <p14:tracePt t="63451" x="3048000" y="4572000"/>
          <p14:tracePt t="63468" x="3041650" y="4559300"/>
          <p14:tracePt t="63484" x="3035300" y="4552950"/>
          <p14:tracePt t="63534" x="3028950" y="4540250"/>
          <p14:tracePt t="63542" x="3028950" y="4533900"/>
          <p14:tracePt t="63550" x="3028950" y="4527550"/>
          <p14:tracePt t="63567" x="3028950" y="4521200"/>
          <p14:tracePt t="63584" x="3028950" y="4508500"/>
          <p14:tracePt t="63601" x="3022600" y="4502150"/>
          <p14:tracePt t="63694" x="3022600" y="4495800"/>
          <p14:tracePt t="63702" x="3022600" y="4489450"/>
          <p14:tracePt t="63726" x="3022600" y="4476750"/>
          <p14:tracePt t="63734" x="3028950" y="4470400"/>
          <p14:tracePt t="63750" x="3035300" y="4470400"/>
          <p14:tracePt t="63759" x="3041650" y="4457700"/>
          <p14:tracePt t="63774" x="3048000" y="4457700"/>
          <p14:tracePt t="63784" x="3054350" y="4457700"/>
          <p14:tracePt t="63801" x="3060700" y="4451350"/>
          <p14:tracePt t="63818" x="3067050" y="4451350"/>
          <p14:tracePt t="63838" x="3073400" y="4451350"/>
          <p14:tracePt t="63851" x="3079750" y="4445000"/>
          <p14:tracePt t="63867" x="3092450" y="4438650"/>
          <p14:tracePt t="63884" x="3130550" y="4438650"/>
          <p14:tracePt t="63902" x="3168650" y="4438650"/>
          <p14:tracePt t="63918" x="3181350" y="4438650"/>
          <p14:tracePt t="63934" x="3206750" y="4438650"/>
          <p14:tracePt t="63951" x="3225800" y="4438650"/>
          <p14:tracePt t="63969" x="3251200" y="4438650"/>
          <p14:tracePt t="63984" x="3263900" y="4457700"/>
          <p14:tracePt t="64001" x="3276600" y="4464050"/>
          <p14:tracePt t="64018" x="3276600" y="4470400"/>
          <p14:tracePt t="64036" x="3282950" y="4476750"/>
          <p14:tracePt t="64051" x="3289300" y="4489450"/>
          <p14:tracePt t="64068" x="3295650" y="4514850"/>
          <p14:tracePt t="64085" x="3302000" y="4527550"/>
          <p14:tracePt t="64102" x="3302000" y="4533900"/>
          <p14:tracePt t="64118" x="3302000" y="4540250"/>
          <p14:tracePt t="64136" x="3302000" y="4546600"/>
          <p14:tracePt t="64151" x="3302000" y="4552950"/>
          <p14:tracePt t="64168" x="3295650" y="4572000"/>
          <p14:tracePt t="64184" x="3282950" y="4584700"/>
          <p14:tracePt t="64201" x="3257550" y="4603750"/>
          <p14:tracePt t="64218" x="3225800" y="4616450"/>
          <p14:tracePt t="64235" x="3213100" y="4616450"/>
          <p14:tracePt t="64251" x="3200400" y="4622800"/>
          <p14:tracePt t="64268" x="3194050" y="4622800"/>
          <p14:tracePt t="64285" x="3181350" y="4622800"/>
          <p14:tracePt t="64302" x="3149600" y="4622800"/>
          <p14:tracePt t="64318" x="3124200" y="4622800"/>
          <p14:tracePt t="64335" x="3105150" y="4622800"/>
          <p14:tracePt t="64352" x="3098800" y="4622800"/>
          <p14:tracePt t="64369" x="3086100" y="4616450"/>
          <p14:tracePt t="64385" x="3073400" y="4610100"/>
          <p14:tracePt t="64401" x="3060700" y="4603750"/>
          <p14:tracePt t="64418" x="3048000" y="4584700"/>
          <p14:tracePt t="64436" x="3048000" y="4578350"/>
          <p14:tracePt t="64451" x="3041650" y="4578350"/>
          <p14:tracePt t="64468" x="3035300" y="4572000"/>
          <p14:tracePt t="64485" x="3022600" y="4546600"/>
          <p14:tracePt t="64503" x="3009900" y="4527550"/>
          <p14:tracePt t="64518" x="3009900" y="4495800"/>
          <p14:tracePt t="64535" x="3009900" y="4470400"/>
          <p14:tracePt t="64551" x="3009900" y="4451350"/>
          <p14:tracePt t="64569" x="3009900" y="4432300"/>
          <p14:tracePt t="64585" x="3009900" y="4413250"/>
          <p14:tracePt t="64602" x="3022600" y="4387850"/>
          <p14:tracePt t="64618" x="3035300" y="4381500"/>
          <p14:tracePt t="64636" x="3048000" y="4375150"/>
          <p14:tracePt t="64652" x="3054350" y="4375150"/>
          <p14:tracePt t="64668" x="3067050" y="4375150"/>
          <p14:tracePt t="64685" x="3086100" y="4375150"/>
          <p14:tracePt t="64703" x="3162300" y="4375150"/>
          <p14:tracePt t="64719" x="3232150" y="4375150"/>
          <p14:tracePt t="64735" x="3282950" y="4375150"/>
          <p14:tracePt t="64752" x="3314700" y="4375150"/>
          <p14:tracePt t="64770" x="3327400" y="4381500"/>
          <p14:tracePt t="64790" x="3333750" y="4387850"/>
          <p14:tracePt t="64802" x="3340100" y="4394200"/>
          <p14:tracePt t="64819" x="3359150" y="4406900"/>
          <p14:tracePt t="64836" x="3365500" y="4425950"/>
          <p14:tracePt t="64852" x="3378200" y="4445000"/>
          <p14:tracePt t="64869" x="3378200" y="4451350"/>
          <p14:tracePt t="64885" x="3378200" y="4464050"/>
          <p14:tracePt t="64903" x="3378200" y="4470400"/>
          <p14:tracePt t="64934" x="3378200" y="4476750"/>
          <p14:tracePt t="64943" x="3378200" y="4483100"/>
          <p14:tracePt t="64952" x="3378200" y="4495800"/>
          <p14:tracePt t="64970" x="3378200" y="4508500"/>
          <p14:tracePt t="64985" x="3378200" y="4521200"/>
          <p14:tracePt t="65007" x="3378200" y="4527550"/>
          <p14:tracePt t="65019" x="3378200" y="4533900"/>
          <p14:tracePt t="65036" x="3378200" y="4540250"/>
          <p14:tracePt t="65053" x="3371850" y="4546600"/>
          <p14:tracePt t="65069" x="3365500" y="4565650"/>
          <p14:tracePt t="65086" x="3352800" y="4584700"/>
          <p14:tracePt t="65103" x="3352800" y="4591050"/>
          <p14:tracePt t="65126" x="3352800" y="4597400"/>
          <p14:tracePt t="66183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11777" y="621166"/>
            <a:ext cx="5908627" cy="47705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class Tri():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bottom, height):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self.bottom = bottom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self.height = height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area(self):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self.bottom*self.height/2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class Rect():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x, y):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self.x = x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self.y = y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area(self):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self.x * self.y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circum(self):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self.x * 2 + self.y*2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a = Tri(10,20)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b = Rect(4,5)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print(a.area())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print(b.area())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print(b.circum())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2877" y="1206500"/>
            <a:ext cx="6930723" cy="42780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class Vector():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__init__(self,v):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self.value=v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__add__(self, other):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n = len(self.value)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c = Vector(n*[0])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range(0,n):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c.value[i]= 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elf.value[i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]+other.value[i]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c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__mul__(self, other):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n = len(self.value)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c = Vector(n*[0])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range(0,n):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c.value[i]= self.value[i]*other.value[i]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c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write(self):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print(self.value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42577" y="1884560"/>
            <a:ext cx="3311223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a = Vector([1,2,3])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b = Vector([4,5,6])</a:t>
            </a:r>
          </a:p>
          <a:p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 = a+b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print(c.value)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c= a*b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print(c.value)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c.write()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396268"/>
            <a:ext cx="242406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연산자 오버로드</a:t>
            </a:r>
          </a:p>
        </p:txBody>
      </p:sp>
    </p:spTree>
    <p:extLst>
      <p:ext uri="{BB962C8B-B14F-4D97-AF65-F5344CB8AC3E}">
        <p14:creationId xmlns:p14="http://schemas.microsoft.com/office/powerpoint/2010/main" val="7530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2877" y="1206500"/>
            <a:ext cx="6930723" cy="42780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class Vector():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__init__(self,v):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self.value=v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__add__(self, other):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n = len(self.value)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c = Vector(n*[0])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range(0,n):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c.value[i]= 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elf.value[i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]+other.value[i]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c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def __mul__(self, other):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n = len(self.value)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c = Vector(n*[0])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for i in range(0,n):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c.value[i]= self.value[i]*other.value[i]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c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def __repr__(self):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return " %s " % (self.value)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42577" y="1884560"/>
            <a:ext cx="3311223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a = Vector([1,2,3])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b = Vector([4,5,6])</a:t>
            </a:r>
          </a:p>
          <a:p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 = a+b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print(c.value)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c= a*b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print(c.value)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print(repr(c))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2200" y="396268"/>
            <a:ext cx="242406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Arial" panose="020B0604020202020204" pitchFamily="34" charset="0"/>
                <a:ea typeface="맑은 고딕" panose="020B0503020000020004" pitchFamily="50" charset="-127"/>
              </a:rPr>
              <a:t>연산자 오버로드</a:t>
            </a:r>
          </a:p>
        </p:txBody>
      </p:sp>
    </p:spTree>
    <p:extLst>
      <p:ext uri="{BB962C8B-B14F-4D97-AF65-F5344CB8AC3E}">
        <p14:creationId xmlns:p14="http://schemas.microsoft.com/office/powerpoint/2010/main" val="159488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lIns="0" tIns="0" rIns="0" bIns="0"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lnSpc>
            <a:spcPct val="150000"/>
          </a:lnSpc>
          <a:defRPr sz="2400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2858</Words>
  <Application>Microsoft Office PowerPoint</Application>
  <PresentationFormat>와이드스크린</PresentationFormat>
  <Paragraphs>658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한치근 교수</dc:creator>
  <cp:lastModifiedBy>한치근 교수</cp:lastModifiedBy>
  <cp:revision>600</cp:revision>
  <dcterms:created xsi:type="dcterms:W3CDTF">2015-12-03T04:58:05Z</dcterms:created>
  <dcterms:modified xsi:type="dcterms:W3CDTF">2018-02-05T04:29:21Z</dcterms:modified>
</cp:coreProperties>
</file>