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546C2-04FA-0141-B67A-6B1F664B1DFE}" v="8" dt="2020-11-25T16:15:54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58090F4A-5918-2A4E-A29A-53EE14AC4CE4}"/>
    <pc:docChg chg="custSel modSld">
      <pc:chgData name="Xu Ning" userId="4b16d4e24b5f2f9c" providerId="LiveId" clId="{58090F4A-5918-2A4E-A29A-53EE14AC4CE4}" dt="2020-06-08T05:06:15.020" v="1" actId="27636"/>
      <pc:docMkLst>
        <pc:docMk/>
      </pc:docMkLst>
      <pc:sldChg chg="addSp modSp">
        <pc:chgData name="Xu Ning" userId="4b16d4e24b5f2f9c" providerId="LiveId" clId="{58090F4A-5918-2A4E-A29A-53EE14AC4CE4}" dt="2020-06-08T05:06:15.020" v="1" actId="27636"/>
        <pc:sldMkLst>
          <pc:docMk/>
          <pc:sldMk cId="6080330" sldId="256"/>
        </pc:sldMkLst>
        <pc:spChg chg="mod">
          <ac:chgData name="Xu Ning" userId="4b16d4e24b5f2f9c" providerId="LiveId" clId="{58090F4A-5918-2A4E-A29A-53EE14AC4CE4}" dt="2020-06-08T05:06:15.020" v="1" actId="27636"/>
          <ac:spMkLst>
            <pc:docMk/>
            <pc:sldMk cId="6080330" sldId="256"/>
            <ac:spMk id="3" creationId="{00000000-0000-0000-0000-000000000000}"/>
          </ac:spMkLst>
        </pc:spChg>
        <pc:picChg chg="add">
          <ac:chgData name="Xu Ning" userId="4b16d4e24b5f2f9c" providerId="LiveId" clId="{58090F4A-5918-2A4E-A29A-53EE14AC4CE4}" dt="2020-06-08T05:06:14.021" v="0"/>
          <ac:picMkLst>
            <pc:docMk/>
            <pc:sldMk cId="6080330" sldId="256"/>
            <ac:picMk id="6" creationId="{4D009C06-5760-504A-BEC2-E156D5B7CEBC}"/>
          </ac:picMkLst>
        </pc:picChg>
      </pc:sldChg>
    </pc:docChg>
  </pc:docChgLst>
  <pc:docChgLst>
    <pc:chgData name="Xu Ning" userId="4b16d4e24b5f2f9c" providerId="LiveId" clId="{380ED3CA-E0E4-0549-9BA8-274F9307C74B}"/>
    <pc:docChg chg="custSel addSld delSld modSld">
      <pc:chgData name="Xu Ning" userId="4b16d4e24b5f2f9c" providerId="LiveId" clId="{380ED3CA-E0E4-0549-9BA8-274F9307C74B}" dt="2020-11-05T08:39:54.437" v="35" actId="20577"/>
      <pc:docMkLst>
        <pc:docMk/>
      </pc:docMkLst>
      <pc:sldChg chg="modSp mod">
        <pc:chgData name="Xu Ning" userId="4b16d4e24b5f2f9c" providerId="LiveId" clId="{380ED3CA-E0E4-0549-9BA8-274F9307C74B}" dt="2020-11-05T08:32:51.440" v="7" actId="20577"/>
        <pc:sldMkLst>
          <pc:docMk/>
          <pc:sldMk cId="6080330" sldId="256"/>
        </pc:sldMkLst>
        <pc:spChg chg="mod">
          <ac:chgData name="Xu Ning" userId="4b16d4e24b5f2f9c" providerId="LiveId" clId="{380ED3CA-E0E4-0549-9BA8-274F9307C74B}" dt="2020-11-05T08:32:43.438" v="1" actId="20577"/>
          <ac:spMkLst>
            <pc:docMk/>
            <pc:sldMk cId="6080330" sldId="256"/>
            <ac:spMk id="2" creationId="{00000000-0000-0000-0000-000000000000}"/>
          </ac:spMkLst>
        </pc:spChg>
        <pc:spChg chg="mod">
          <ac:chgData name="Xu Ning" userId="4b16d4e24b5f2f9c" providerId="LiveId" clId="{380ED3CA-E0E4-0549-9BA8-274F9307C74B}" dt="2020-11-05T08:32:51.440" v="7" actId="20577"/>
          <ac:spMkLst>
            <pc:docMk/>
            <pc:sldMk cId="6080330" sldId="256"/>
            <ac:spMk id="3" creationId="{00000000-0000-0000-0000-000000000000}"/>
          </ac:spMkLst>
        </pc:spChg>
      </pc:sldChg>
      <pc:sldChg chg="modSp mod">
        <pc:chgData name="Xu Ning" userId="4b16d4e24b5f2f9c" providerId="LiveId" clId="{380ED3CA-E0E4-0549-9BA8-274F9307C74B}" dt="2020-11-05T08:36:01.266" v="19" actId="20577"/>
        <pc:sldMkLst>
          <pc:docMk/>
          <pc:sldMk cId="899070397" sldId="257"/>
        </pc:sldMkLst>
        <pc:spChg chg="mod">
          <ac:chgData name="Xu Ning" userId="4b16d4e24b5f2f9c" providerId="LiveId" clId="{380ED3CA-E0E4-0549-9BA8-274F9307C74B}" dt="2020-11-05T08:36:01.266" v="19" actId="20577"/>
          <ac:spMkLst>
            <pc:docMk/>
            <pc:sldMk cId="899070397" sldId="257"/>
            <ac:spMk id="3" creationId="{00000000-0000-0000-0000-000000000000}"/>
          </ac:spMkLst>
        </pc:spChg>
      </pc:sldChg>
      <pc:sldChg chg="del">
        <pc:chgData name="Xu Ning" userId="4b16d4e24b5f2f9c" providerId="LiveId" clId="{380ED3CA-E0E4-0549-9BA8-274F9307C74B}" dt="2020-11-05T08:38:34.607" v="25" actId="2696"/>
        <pc:sldMkLst>
          <pc:docMk/>
          <pc:sldMk cId="2277534031" sldId="259"/>
        </pc:sldMkLst>
      </pc:sldChg>
      <pc:sldChg chg="del">
        <pc:chgData name="Xu Ning" userId="4b16d4e24b5f2f9c" providerId="LiveId" clId="{380ED3CA-E0E4-0549-9BA8-274F9307C74B}" dt="2020-11-05T08:33:26.189" v="10" actId="2696"/>
        <pc:sldMkLst>
          <pc:docMk/>
          <pc:sldMk cId="509430104" sldId="260"/>
        </pc:sldMkLst>
      </pc:sldChg>
      <pc:sldChg chg="modSp new mod">
        <pc:chgData name="Xu Ning" userId="4b16d4e24b5f2f9c" providerId="LiveId" clId="{380ED3CA-E0E4-0549-9BA8-274F9307C74B}" dt="2020-11-05T08:39:54.437" v="35" actId="20577"/>
        <pc:sldMkLst>
          <pc:docMk/>
          <pc:sldMk cId="3199807828" sldId="261"/>
        </pc:sldMkLst>
        <pc:spChg chg="mod">
          <ac:chgData name="Xu Ning" userId="4b16d4e24b5f2f9c" providerId="LiveId" clId="{380ED3CA-E0E4-0549-9BA8-274F9307C74B}" dt="2020-11-05T08:39:54.437" v="35" actId="20577"/>
          <ac:spMkLst>
            <pc:docMk/>
            <pc:sldMk cId="3199807828" sldId="261"/>
            <ac:spMk id="2" creationId="{E70D6736-410D-184A-9248-93548486889A}"/>
          </ac:spMkLst>
        </pc:spChg>
        <pc:spChg chg="mod">
          <ac:chgData name="Xu Ning" userId="4b16d4e24b5f2f9c" providerId="LiveId" clId="{380ED3CA-E0E4-0549-9BA8-274F9307C74B}" dt="2020-11-05T08:33:20.088" v="9"/>
          <ac:spMkLst>
            <pc:docMk/>
            <pc:sldMk cId="3199807828" sldId="261"/>
            <ac:spMk id="3" creationId="{55E883B8-6024-334E-BAE8-C0DF68E702B6}"/>
          </ac:spMkLst>
        </pc:spChg>
      </pc:sldChg>
      <pc:sldChg chg="modSp new mod">
        <pc:chgData name="Xu Ning" userId="4b16d4e24b5f2f9c" providerId="LiveId" clId="{380ED3CA-E0E4-0549-9BA8-274F9307C74B}" dt="2020-11-05T08:38:31.675" v="24" actId="20577"/>
        <pc:sldMkLst>
          <pc:docMk/>
          <pc:sldMk cId="2632774054" sldId="262"/>
        </pc:sldMkLst>
        <pc:spChg chg="mod">
          <ac:chgData name="Xu Ning" userId="4b16d4e24b5f2f9c" providerId="LiveId" clId="{380ED3CA-E0E4-0549-9BA8-274F9307C74B}" dt="2020-11-05T08:38:31.675" v="24" actId="20577"/>
          <ac:spMkLst>
            <pc:docMk/>
            <pc:sldMk cId="2632774054" sldId="262"/>
            <ac:spMk id="2" creationId="{7AD8DE44-A02D-9748-831E-3FD29C7AFCE6}"/>
          </ac:spMkLst>
        </pc:spChg>
        <pc:spChg chg="mod">
          <ac:chgData name="Xu Ning" userId="4b16d4e24b5f2f9c" providerId="LiveId" clId="{380ED3CA-E0E4-0549-9BA8-274F9307C74B}" dt="2020-11-05T08:38:30.003" v="23" actId="20577"/>
          <ac:spMkLst>
            <pc:docMk/>
            <pc:sldMk cId="2632774054" sldId="262"/>
            <ac:spMk id="3" creationId="{9863FE1D-37C6-EF49-9380-1D99DDF404B4}"/>
          </ac:spMkLst>
        </pc:spChg>
      </pc:sldChg>
      <pc:sldChg chg="modSp new mod">
        <pc:chgData name="Xu Ning" userId="4b16d4e24b5f2f9c" providerId="LiveId" clId="{380ED3CA-E0E4-0549-9BA8-274F9307C74B}" dt="2020-11-05T08:39:50.351" v="33" actId="20577"/>
        <pc:sldMkLst>
          <pc:docMk/>
          <pc:sldMk cId="2767123740" sldId="263"/>
        </pc:sldMkLst>
        <pc:spChg chg="mod">
          <ac:chgData name="Xu Ning" userId="4b16d4e24b5f2f9c" providerId="LiveId" clId="{380ED3CA-E0E4-0549-9BA8-274F9307C74B}" dt="2020-11-05T08:39:50.351" v="33" actId="20577"/>
          <ac:spMkLst>
            <pc:docMk/>
            <pc:sldMk cId="2767123740" sldId="263"/>
            <ac:spMk id="2" creationId="{7D763613-A0E8-984A-A0DC-104B6E07ACE2}"/>
          </ac:spMkLst>
        </pc:spChg>
        <pc:spChg chg="mod">
          <ac:chgData name="Xu Ning" userId="4b16d4e24b5f2f9c" providerId="LiveId" clId="{380ED3CA-E0E4-0549-9BA8-274F9307C74B}" dt="2020-11-05T08:39:47.198" v="31" actId="20577"/>
          <ac:spMkLst>
            <pc:docMk/>
            <pc:sldMk cId="2767123740" sldId="263"/>
            <ac:spMk id="3" creationId="{D7D01127-BBFE-5B41-AA4A-4FEDB7BB0D84}"/>
          </ac:spMkLst>
        </pc:spChg>
      </pc:sldChg>
    </pc:docChg>
  </pc:docChgLst>
  <pc:docChgLst>
    <pc:chgData name="Xu Ning" userId="4b16d4e24b5f2f9c" providerId="LiveId" clId="{4A3546C2-04FA-0141-B67A-6B1F664B1DFE}"/>
    <pc:docChg chg="custSel addSld delSld modSld sldOrd">
      <pc:chgData name="Xu Ning" userId="4b16d4e24b5f2f9c" providerId="LiveId" clId="{4A3546C2-04FA-0141-B67A-6B1F664B1DFE}" dt="2020-11-25T16:18:35.797" v="461" actId="1076"/>
      <pc:docMkLst>
        <pc:docMk/>
      </pc:docMkLst>
      <pc:sldChg chg="addSp modSp mod">
        <pc:chgData name="Xu Ning" userId="4b16d4e24b5f2f9c" providerId="LiveId" clId="{4A3546C2-04FA-0141-B67A-6B1F664B1DFE}" dt="2020-11-25T16:18:16.265" v="460" actId="20577"/>
        <pc:sldMkLst>
          <pc:docMk/>
          <pc:sldMk cId="6080330" sldId="256"/>
        </pc:sldMkLst>
        <pc:spChg chg="mod">
          <ac:chgData name="Xu Ning" userId="4b16d4e24b5f2f9c" providerId="LiveId" clId="{4A3546C2-04FA-0141-B67A-6B1F664B1DFE}" dt="2020-11-25T16:18:16.265" v="460" actId="20577"/>
          <ac:spMkLst>
            <pc:docMk/>
            <pc:sldMk cId="6080330" sldId="256"/>
            <ac:spMk id="2" creationId="{00000000-0000-0000-0000-000000000000}"/>
          </ac:spMkLst>
        </pc:spChg>
        <pc:spChg chg="mod">
          <ac:chgData name="Xu Ning" userId="4b16d4e24b5f2f9c" providerId="LiveId" clId="{4A3546C2-04FA-0141-B67A-6B1F664B1DFE}" dt="2020-11-25T16:04:01.927" v="4" actId="20577"/>
          <ac:spMkLst>
            <pc:docMk/>
            <pc:sldMk cId="6080330" sldId="256"/>
            <ac:spMk id="3" creationId="{00000000-0000-0000-0000-000000000000}"/>
          </ac:spMkLst>
        </pc:spChg>
        <pc:picChg chg="add">
          <ac:chgData name="Xu Ning" userId="4b16d4e24b5f2f9c" providerId="LiveId" clId="{4A3546C2-04FA-0141-B67A-6B1F664B1DFE}" dt="2020-11-25T16:03:52.755" v="0"/>
          <ac:picMkLst>
            <pc:docMk/>
            <pc:sldMk cId="6080330" sldId="256"/>
            <ac:picMk id="9" creationId="{FC87EEAE-A02F-8948-8738-8565D34D8565}"/>
          </ac:picMkLst>
        </pc:picChg>
      </pc:sldChg>
      <pc:sldChg chg="modSp mod">
        <pc:chgData name="Xu Ning" userId="4b16d4e24b5f2f9c" providerId="LiveId" clId="{4A3546C2-04FA-0141-B67A-6B1F664B1DFE}" dt="2020-11-25T16:04:26.800" v="31" actId="20577"/>
        <pc:sldMkLst>
          <pc:docMk/>
          <pc:sldMk cId="899070397" sldId="257"/>
        </pc:sldMkLst>
        <pc:spChg chg="mod">
          <ac:chgData name="Xu Ning" userId="4b16d4e24b5f2f9c" providerId="LiveId" clId="{4A3546C2-04FA-0141-B67A-6B1F664B1DFE}" dt="2020-11-25T16:04:26.800" v="31" actId="20577"/>
          <ac:spMkLst>
            <pc:docMk/>
            <pc:sldMk cId="899070397" sldId="257"/>
            <ac:spMk id="3" creationId="{00000000-0000-0000-0000-000000000000}"/>
          </ac:spMkLst>
        </pc:spChg>
      </pc:sldChg>
      <pc:sldChg chg="del">
        <pc:chgData name="Xu Ning" userId="4b16d4e24b5f2f9c" providerId="LiveId" clId="{4A3546C2-04FA-0141-B67A-6B1F664B1DFE}" dt="2020-11-25T16:04:39.098" v="32" actId="2696"/>
        <pc:sldMkLst>
          <pc:docMk/>
          <pc:sldMk cId="3199807828" sldId="261"/>
        </pc:sldMkLst>
      </pc:sldChg>
      <pc:sldChg chg="del">
        <pc:chgData name="Xu Ning" userId="4b16d4e24b5f2f9c" providerId="LiveId" clId="{4A3546C2-04FA-0141-B67A-6B1F664B1DFE}" dt="2020-11-25T16:07:26.131" v="63" actId="2696"/>
        <pc:sldMkLst>
          <pc:docMk/>
          <pc:sldMk cId="2632774054" sldId="262"/>
        </pc:sldMkLst>
      </pc:sldChg>
      <pc:sldChg chg="del">
        <pc:chgData name="Xu Ning" userId="4b16d4e24b5f2f9c" providerId="LiveId" clId="{4A3546C2-04FA-0141-B67A-6B1F664B1DFE}" dt="2020-11-25T16:07:21.124" v="61" actId="2696"/>
        <pc:sldMkLst>
          <pc:docMk/>
          <pc:sldMk cId="2767123740" sldId="263"/>
        </pc:sldMkLst>
      </pc:sldChg>
      <pc:sldChg chg="addSp delSp modSp new mod">
        <pc:chgData name="Xu Ning" userId="4b16d4e24b5f2f9c" providerId="LiveId" clId="{4A3546C2-04FA-0141-B67A-6B1F664B1DFE}" dt="2020-11-25T16:15:39.107" v="364" actId="20577"/>
        <pc:sldMkLst>
          <pc:docMk/>
          <pc:sldMk cId="3230290385" sldId="264"/>
        </pc:sldMkLst>
        <pc:spChg chg="mod">
          <ac:chgData name="Xu Ning" userId="4b16d4e24b5f2f9c" providerId="LiveId" clId="{4A3546C2-04FA-0141-B67A-6B1F664B1DFE}" dt="2020-11-25T16:06:30.039" v="40" actId="20577"/>
          <ac:spMkLst>
            <pc:docMk/>
            <pc:sldMk cId="3230290385" sldId="264"/>
            <ac:spMk id="2" creationId="{3D047E08-0A9B-D04F-A708-C8C70D7878ED}"/>
          </ac:spMkLst>
        </pc:spChg>
        <pc:spChg chg="del">
          <ac:chgData name="Xu Ning" userId="4b16d4e24b5f2f9c" providerId="LiveId" clId="{4A3546C2-04FA-0141-B67A-6B1F664B1DFE}" dt="2020-11-25T16:06:03.818" v="34" actId="478"/>
          <ac:spMkLst>
            <pc:docMk/>
            <pc:sldMk cId="3230290385" sldId="264"/>
            <ac:spMk id="3" creationId="{1A5D49A5-64AE-544C-9E27-C1719C287BB5}"/>
          </ac:spMkLst>
        </pc:spChg>
        <pc:spChg chg="add del mod">
          <ac:chgData name="Xu Ning" userId="4b16d4e24b5f2f9c" providerId="LiveId" clId="{4A3546C2-04FA-0141-B67A-6B1F664B1DFE}" dt="2020-11-25T16:06:40.358" v="57"/>
          <ac:spMkLst>
            <pc:docMk/>
            <pc:sldMk cId="3230290385" sldId="264"/>
            <ac:spMk id="5" creationId="{AC388030-66B5-9E48-BD25-3C875AC72DA6}"/>
          </ac:spMkLst>
        </pc:spChg>
        <pc:spChg chg="add mod">
          <ac:chgData name="Xu Ning" userId="4b16d4e24b5f2f9c" providerId="LiveId" clId="{4A3546C2-04FA-0141-B67A-6B1F664B1DFE}" dt="2020-11-25T16:15:39.107" v="364" actId="20577"/>
          <ac:spMkLst>
            <pc:docMk/>
            <pc:sldMk cId="3230290385" sldId="264"/>
            <ac:spMk id="6" creationId="{13BE7B74-B694-9F47-9A0C-77ECE33F6260}"/>
          </ac:spMkLst>
        </pc:spChg>
        <pc:picChg chg="add mod">
          <ac:chgData name="Xu Ning" userId="4b16d4e24b5f2f9c" providerId="LiveId" clId="{4A3546C2-04FA-0141-B67A-6B1F664B1DFE}" dt="2020-11-25T16:06:09.101" v="36" actId="1076"/>
          <ac:picMkLst>
            <pc:docMk/>
            <pc:sldMk cId="3230290385" sldId="264"/>
            <ac:picMk id="4" creationId="{0C00F168-07D0-174E-AF9D-260E39E48DFE}"/>
          </ac:picMkLst>
        </pc:picChg>
      </pc:sldChg>
      <pc:sldChg chg="addSp delSp modSp new mod ord">
        <pc:chgData name="Xu Ning" userId="4b16d4e24b5f2f9c" providerId="LiveId" clId="{4A3546C2-04FA-0141-B67A-6B1F664B1DFE}" dt="2020-11-25T16:18:35.797" v="461" actId="1076"/>
        <pc:sldMkLst>
          <pc:docMk/>
          <pc:sldMk cId="2819440864" sldId="265"/>
        </pc:sldMkLst>
        <pc:spChg chg="mod">
          <ac:chgData name="Xu Ning" userId="4b16d4e24b5f2f9c" providerId="LiveId" clId="{4A3546C2-04FA-0141-B67A-6B1F664B1DFE}" dt="2020-11-25T16:08:14.461" v="69" actId="20577"/>
          <ac:spMkLst>
            <pc:docMk/>
            <pc:sldMk cId="2819440864" sldId="265"/>
            <ac:spMk id="2" creationId="{63900FDB-C646-E040-9C32-E5C558335778}"/>
          </ac:spMkLst>
        </pc:spChg>
        <pc:spChg chg="del">
          <ac:chgData name="Xu Ning" userId="4b16d4e24b5f2f9c" providerId="LiveId" clId="{4A3546C2-04FA-0141-B67A-6B1F664B1DFE}" dt="2020-11-25T16:08:17.681" v="70" actId="478"/>
          <ac:spMkLst>
            <pc:docMk/>
            <pc:sldMk cId="2819440864" sldId="265"/>
            <ac:spMk id="3" creationId="{72F2136A-BC75-864E-9E60-AC7441E463A7}"/>
          </ac:spMkLst>
        </pc:spChg>
        <pc:spChg chg="add mod">
          <ac:chgData name="Xu Ning" userId="4b16d4e24b5f2f9c" providerId="LiveId" clId="{4A3546C2-04FA-0141-B67A-6B1F664B1DFE}" dt="2020-11-25T16:17:52.370" v="457" actId="20577"/>
          <ac:spMkLst>
            <pc:docMk/>
            <pc:sldMk cId="2819440864" sldId="265"/>
            <ac:spMk id="4" creationId="{56325B3B-99C2-9E44-A11B-9714F5560858}"/>
          </ac:spMkLst>
        </pc:spChg>
        <pc:spChg chg="add mod">
          <ac:chgData name="Xu Ning" userId="4b16d4e24b5f2f9c" providerId="LiveId" clId="{4A3546C2-04FA-0141-B67A-6B1F664B1DFE}" dt="2020-11-25T16:18:35.797" v="461" actId="1076"/>
          <ac:spMkLst>
            <pc:docMk/>
            <pc:sldMk cId="2819440864" sldId="265"/>
            <ac:spMk id="5" creationId="{A324FE2F-B98B-6F4D-B793-A6812670A5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9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0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1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648-7F11-4C5A-91DB-973347A2A8FB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4DD-16F9-4FB8-A284-942E79BE7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2127" y="5069851"/>
            <a:ext cx="1735873" cy="384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2020.11.26</a:t>
            </a:r>
            <a:endParaRPr lang="zh-CN" altLang="en-US" dirty="0"/>
          </a:p>
        </p:txBody>
      </p:sp>
      <p:sp>
        <p:nvSpPr>
          <p:cNvPr id="4" name="副标题 4"/>
          <p:cNvSpPr txBox="1">
            <a:spLocks/>
          </p:cNvSpPr>
          <p:nvPr/>
        </p:nvSpPr>
        <p:spPr>
          <a:xfrm>
            <a:off x="351263" y="1271240"/>
            <a:ext cx="6651703" cy="892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数据分析与处理技术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 algn="just"/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南京审计大学</a:t>
            </a:r>
            <a:r>
              <a:rPr lang="en-US" altLang="zh-CN" sz="1800" dirty="0">
                <a:latin typeface="仿宋" panose="02010609060101010101" pitchFamily="49" charset="-122"/>
                <a:ea typeface="仿宋" panose="02010609060101010101" pitchFamily="49" charset="-122"/>
              </a:rPr>
              <a:t>2018</a:t>
            </a:r>
            <a:r>
              <a:rPr lang="zh-CN" altLang="en-US" sz="1800" dirty="0">
                <a:latin typeface="仿宋" panose="02010609060101010101" pitchFamily="49" charset="-122"/>
                <a:ea typeface="仿宋" panose="02010609060101010101" pitchFamily="49" charset="-122"/>
              </a:rPr>
              <a:t>级物流管理专业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09C06-5760-504A-BEC2-E156D5B7CEB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7A68D-F94B-6E47-B2B1-3017CA57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4821E7-446D-6343-89E9-CB7356FB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87EEAE-A02F-8948-8738-8565D34D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代码写入</a:t>
            </a:r>
            <a:r>
              <a:rPr lang="en-US" altLang="zh-CN" dirty="0" err="1"/>
              <a:t>Rmarkdown</a:t>
            </a:r>
            <a:r>
              <a:rPr lang="zh-CN" altLang="en-US" dirty="0"/>
              <a:t>文件并执行出结果，不必附加源数据集和工具包</a:t>
            </a:r>
            <a:endParaRPr lang="en-US" altLang="zh-CN" dirty="0"/>
          </a:p>
          <a:p>
            <a:r>
              <a:rPr lang="zh-CN" altLang="en-US" dirty="0"/>
              <a:t>提交方式：</a:t>
            </a:r>
            <a:r>
              <a:rPr lang="en-US" altLang="zh-CN" dirty="0" err="1"/>
              <a:t>xuning@nau.edu.cn</a:t>
            </a:r>
            <a:endParaRPr lang="en-US" altLang="zh-CN" dirty="0"/>
          </a:p>
          <a:p>
            <a:r>
              <a:rPr lang="zh-CN" altLang="en-US" dirty="0"/>
              <a:t>文件命名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.</a:t>
            </a:r>
            <a:r>
              <a:rPr lang="en-US" altLang="zh-CN" dirty="0" err="1"/>
              <a:t>rmd</a:t>
            </a:r>
            <a:endParaRPr lang="en-US" altLang="zh-CN" dirty="0"/>
          </a:p>
          <a:p>
            <a:r>
              <a:rPr lang="zh-CN" altLang="en-US" dirty="0"/>
              <a:t>邮件标题命名</a:t>
            </a:r>
            <a:r>
              <a:rPr lang="zh-CN" altLang="en-US" dirty="0">
                <a:solidFill>
                  <a:srgbClr val="FF0000"/>
                </a:solidFill>
              </a:rPr>
              <a:t>规范</a:t>
            </a:r>
            <a:r>
              <a:rPr lang="zh-CN" altLang="en-US" dirty="0"/>
              <a:t>：第</a:t>
            </a:r>
            <a:r>
              <a:rPr lang="en-US" altLang="zh-CN" dirty="0"/>
              <a:t>3</a:t>
            </a:r>
            <a:r>
              <a:rPr lang="zh-CN" altLang="en-US" dirty="0"/>
              <a:t>次作业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endParaRPr lang="en-US" altLang="zh-CN" dirty="0"/>
          </a:p>
          <a:p>
            <a:r>
              <a:rPr lang="en-US" altLang="zh-CN" dirty="0"/>
              <a:t>Deadline:</a:t>
            </a:r>
            <a:r>
              <a:rPr lang="zh-CN" altLang="en-US" dirty="0"/>
              <a:t>下周四</a:t>
            </a:r>
            <a:r>
              <a:rPr lang="en-US" altLang="zh-CN" dirty="0"/>
              <a:t>24:00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47E08-0A9B-D04F-A708-C8C70D7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00F168-07D0-174E-AF9D-260E39E48D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912" y="1138897"/>
            <a:ext cx="4861560" cy="4861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BE7B74-B694-9F47-9A0C-77ECE33F6260}"/>
              </a:ext>
            </a:extLst>
          </p:cNvPr>
          <p:cNvSpPr txBox="1"/>
          <p:nvPr/>
        </p:nvSpPr>
        <p:spPr>
          <a:xfrm>
            <a:off x="1594350" y="1690688"/>
            <a:ext cx="460716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针对</a:t>
            </a:r>
            <a:r>
              <a:rPr lang="en-US" altLang="zh-CN" dirty="0" err="1"/>
              <a:t>mtcars</a:t>
            </a:r>
            <a:r>
              <a:rPr lang="zh-CN" altLang="zh-CN" dirty="0"/>
              <a:t>数据集中的</a:t>
            </a:r>
            <a:r>
              <a:rPr lang="en-US" altLang="zh-CN" dirty="0"/>
              <a:t>mpg</a:t>
            </a:r>
            <a:r>
              <a:rPr lang="zh-CN" altLang="zh-CN" dirty="0"/>
              <a:t>，</a:t>
            </a:r>
            <a:r>
              <a:rPr lang="en-US" altLang="zh-CN" dirty="0" err="1"/>
              <a:t>wt</a:t>
            </a:r>
            <a:r>
              <a:rPr lang="zh-CN" altLang="zh-CN" dirty="0"/>
              <a:t>，</a:t>
            </a:r>
            <a:r>
              <a:rPr lang="en-US" altLang="zh-CN" dirty="0"/>
              <a:t>am</a:t>
            </a:r>
            <a:r>
              <a:rPr lang="zh-CN" altLang="zh-CN" dirty="0"/>
              <a:t>三个变量，利用适当的工具做出如下所示的数据可视化效果。 </a:t>
            </a:r>
            <a:r>
              <a:rPr lang="zh-CN" altLang="en-US" dirty="0"/>
              <a:t>（</a:t>
            </a:r>
            <a:r>
              <a:rPr kumimoji="1" lang="zh-CN" altLang="en-US" dirty="0"/>
              <a:t>本题仅须提交代码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2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00FDB-C646-E040-9C32-E5C55833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325B3B-99C2-9E44-A11B-9714F5560858}"/>
              </a:ext>
            </a:extLst>
          </p:cNvPr>
          <p:cNvSpPr txBox="1"/>
          <p:nvPr/>
        </p:nvSpPr>
        <p:spPr>
          <a:xfrm>
            <a:off x="1301263" y="1532765"/>
            <a:ext cx="8440614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Cars93</a:t>
            </a:r>
            <a:r>
              <a:rPr lang="zh-CN" altLang="zh-CN" dirty="0"/>
              <a:t>是</a:t>
            </a:r>
            <a:r>
              <a:rPr lang="en-US" altLang="zh-CN" dirty="0"/>
              <a:t>MASS</a:t>
            </a:r>
            <a:r>
              <a:rPr lang="zh-CN" altLang="zh-CN" dirty="0"/>
              <a:t>工具包中的一个数据框变量，</a:t>
            </a:r>
            <a:r>
              <a:rPr lang="zh-CN" altLang="en-US" dirty="0"/>
              <a:t>任选其中</a:t>
            </a:r>
            <a:r>
              <a:rPr lang="en-US" altLang="zh-CN" dirty="0"/>
              <a:t>6</a:t>
            </a:r>
            <a:r>
              <a:rPr lang="zh-CN" altLang="en-US" dirty="0"/>
              <a:t>个属性进行可视化展示数据分布情况，工具和方法不限制，除代码外，请将图片以矢量图类型格式保存后作为邮件附件发送。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4FE2F-B98B-6F4D-B793-A6812670A569}"/>
              </a:ext>
            </a:extLst>
          </p:cNvPr>
          <p:cNvSpPr txBox="1"/>
          <p:nvPr/>
        </p:nvSpPr>
        <p:spPr>
          <a:xfrm>
            <a:off x="1310024" y="3073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数据加载方法</a:t>
            </a:r>
            <a:endParaRPr kumimoji="1" lang="en-US" altLang="zh-CN" dirty="0"/>
          </a:p>
          <a:p>
            <a:r>
              <a:rPr kumimoji="1" lang="en-US" altLang="zh-CN" dirty="0"/>
              <a:t>library(MASS)</a:t>
            </a:r>
          </a:p>
          <a:p>
            <a:r>
              <a:rPr kumimoji="1" lang="en-US" altLang="zh-CN" dirty="0"/>
              <a:t>data(Cars93)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1D6F17-3554-4C8D-91FF-348367E3F828}"/>
              </a:ext>
            </a:extLst>
          </p:cNvPr>
          <p:cNvSpPr/>
          <p:nvPr/>
        </p:nvSpPr>
        <p:spPr>
          <a:xfrm>
            <a:off x="1194608" y="122594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（开放式探索）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169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仿宋</vt:lpstr>
      <vt:lpstr>Arial</vt:lpstr>
      <vt:lpstr>Office 主题​​</vt:lpstr>
      <vt:lpstr>作业3</vt:lpstr>
      <vt:lpstr>作业要求</vt:lpstr>
      <vt:lpstr>1.</vt:lpstr>
      <vt:lpstr>2.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NAU</cp:lastModifiedBy>
  <cp:revision>22</cp:revision>
  <dcterms:created xsi:type="dcterms:W3CDTF">2017-09-05T12:55:02Z</dcterms:created>
  <dcterms:modified xsi:type="dcterms:W3CDTF">2020-11-27T04:57:42Z</dcterms:modified>
</cp:coreProperties>
</file>